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4035" r:id="rId2"/>
  </p:sldMasterIdLst>
  <p:notesMasterIdLst>
    <p:notesMasterId r:id="rId14"/>
  </p:notesMasterIdLst>
  <p:handoutMasterIdLst>
    <p:handoutMasterId r:id="rId15"/>
  </p:handoutMasterIdLst>
  <p:sldIdLst>
    <p:sldId id="290" r:id="rId3"/>
    <p:sldId id="295" r:id="rId4"/>
    <p:sldId id="748" r:id="rId5"/>
    <p:sldId id="749" r:id="rId6"/>
    <p:sldId id="750" r:id="rId7"/>
    <p:sldId id="751" r:id="rId8"/>
    <p:sldId id="752" r:id="rId9"/>
    <p:sldId id="753" r:id="rId10"/>
    <p:sldId id="754" r:id="rId11"/>
    <p:sldId id="755" r:id="rId12"/>
    <p:sldId id="507" r:id="rId13"/>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EFE"/>
    <a:srgbClr val="203738"/>
    <a:srgbClr val="595973"/>
    <a:srgbClr val="3A49B9"/>
    <a:srgbClr val="DB9B3B"/>
    <a:srgbClr val="F9F9F9"/>
    <a:srgbClr val="DFA653"/>
    <a:srgbClr val="E5B671"/>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6416" autoAdjust="0"/>
  </p:normalViewPr>
  <p:slideViewPr>
    <p:cSldViewPr snapToGrid="0" snapToObjects="1" showGuides="1">
      <p:cViewPr varScale="1">
        <p:scale>
          <a:sx n="119" d="100"/>
          <a:sy n="119" d="100"/>
        </p:scale>
        <p:origin x="102" y="306"/>
      </p:cViewPr>
      <p:guideLst/>
    </p:cSldViewPr>
  </p:slideViewPr>
  <p:notesTextViewPr>
    <p:cViewPr>
      <p:scale>
        <a:sx n="3" d="2"/>
        <a:sy n="3" d="2"/>
      </p:scale>
      <p:origin x="0" y="0"/>
    </p:cViewPr>
  </p:notesTextViewPr>
  <p:sorterViewPr>
    <p:cViewPr varScale="1">
      <p:scale>
        <a:sx n="100" d="100"/>
        <a:sy n="100" d="100"/>
      </p:scale>
      <p:origin x="0" y="-1398"/>
    </p:cViewPr>
  </p:sorterViewPr>
  <p:notesViewPr>
    <p:cSldViewPr snapToGrid="0" snapToObjects="1" showGuides="1">
      <p:cViewPr varScale="1">
        <p:scale>
          <a:sx n="88" d="100"/>
          <a:sy n="88" d="100"/>
        </p:scale>
        <p:origin x="296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10/27/2020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124590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146641" y="1479640"/>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5"/>
          <p:cNvSpPr>
            <a:spLocks noGrp="1"/>
          </p:cNvSpPr>
          <p:nvPr>
            <p:ph type="title"/>
          </p:nvPr>
        </p:nvSpPr>
        <p:spPr>
          <a:xfrm>
            <a:off x="2028825" y="946702"/>
            <a:ext cx="4067176" cy="1750146"/>
          </a:xfrm>
        </p:spPr>
        <p:txBody>
          <a:bodyPr/>
          <a:lstStyle/>
          <a:p>
            <a:r>
              <a:rPr lang="en-US" dirty="0"/>
              <a:t>Click to edit Master title style</a:t>
            </a:r>
          </a:p>
        </p:txBody>
      </p:sp>
    </p:spTree>
    <p:extLst>
      <p:ext uri="{BB962C8B-B14F-4D97-AF65-F5344CB8AC3E}">
        <p14:creationId xmlns:p14="http://schemas.microsoft.com/office/powerpoint/2010/main" val="409198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406-E8DD-4A26-B7E0-9CD818037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844" y="-258409"/>
            <a:ext cx="4363356" cy="7357320"/>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2203231" y="1362705"/>
            <a:ext cx="3379544" cy="4132592"/>
          </a:xfrm>
          <a:prstGeom prst="roundRect">
            <a:avLst>
              <a:gd name="adj" fmla="val 17006"/>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6720114" y="946702"/>
            <a:ext cx="4461407" cy="1249845"/>
          </a:xfrm>
        </p:spPr>
        <p:txBody>
          <a:bodyPr/>
          <a:lstStyle/>
          <a:p>
            <a:r>
              <a:rPr lang="en-US"/>
              <a:t>Click to edit Master title style</a:t>
            </a:r>
          </a:p>
        </p:txBody>
      </p:sp>
    </p:spTree>
    <p:extLst>
      <p:ext uri="{BB962C8B-B14F-4D97-AF65-F5344CB8AC3E}">
        <p14:creationId xmlns:p14="http://schemas.microsoft.com/office/powerpoint/2010/main" val="302213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B77557-42CA-42FC-BD23-6D1A96C7D127}"/>
              </a:ext>
            </a:extLst>
          </p:cNvPr>
          <p:cNvSpPr/>
          <p:nvPr userDrawn="1"/>
        </p:nvSpPr>
        <p:spPr>
          <a:xfrm>
            <a:off x="8679542" y="0"/>
            <a:ext cx="351245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3" name="Picture 2">
            <a:extLst>
              <a:ext uri="{FF2B5EF4-FFF2-40B4-BE49-F238E27FC236}">
                <a16:creationId xmlns:a16="http://schemas.microsoft.com/office/drawing/2014/main" id="{4B0DA777-6624-4C9C-AB9B-E73B1E34B9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361" y="1125538"/>
            <a:ext cx="6366039" cy="5732462"/>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7880350" y="1259682"/>
            <a:ext cx="2009775" cy="43711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B3EAC2CA-8338-41D5-83BF-8D65B5DFC555}"/>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4309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10000" y="110000"/>
                                    </p:animScale>
                                  </p:childTnLst>
                                </p:cTn>
                              </p:par>
                              <p:par>
                                <p:cTn id="10" presetID="2" presetClass="entr" presetSubtype="6" decel="5000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68EF9-FCDA-4EAC-A60B-0F614A287678}"/>
              </a:ext>
            </a:extLst>
          </p:cNvPr>
          <p:cNvSpPr/>
          <p:nvPr userDrawn="1"/>
        </p:nvSpPr>
        <p:spPr>
          <a:xfrm>
            <a:off x="2028824" y="1540136"/>
            <a:ext cx="5785342" cy="4185012"/>
          </a:xfrm>
          <a:prstGeom prst="rect">
            <a:avLst/>
          </a:prstGeom>
          <a:solidFill>
            <a:schemeClr val="bg2"/>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b="1" dirty="0">
              <a:solidFill>
                <a:schemeClr val="tx1"/>
              </a:solidFill>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84BDC927-642F-46FC-81F8-CF1C00DB59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8215" y="1328805"/>
            <a:ext cx="7901686" cy="4810805"/>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7040371" y="1357178"/>
            <a:ext cx="6808507" cy="4393763"/>
          </a:xfrm>
          <a:prstGeom prst="round2SameRect">
            <a:avLst>
              <a:gd name="adj1" fmla="val 4086"/>
              <a:gd name="adj2"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81491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11"/>
                                        </p:tgtEl>
                                      </p:cBhvr>
                                      <p:by x="110000" y="110000"/>
                                    </p:animScale>
                                  </p:childTnLst>
                                </p:cTn>
                              </p:par>
                              <p:par>
                                <p:cTn id="15" presetID="22" presetClass="entr" presetSubtype="4"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080C8017-31D6-4CDD-B760-0FDB47A0B743}"/>
              </a:ext>
            </a:extLst>
          </p:cNvPr>
          <p:cNvSpPr>
            <a:spLocks noGrp="1"/>
          </p:cNvSpPr>
          <p:nvPr>
            <p:ph type="pic" sz="quarter" idx="47"/>
          </p:nvPr>
        </p:nvSpPr>
        <p:spPr>
          <a:xfrm>
            <a:off x="7760179"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13">
            <a:extLst>
              <a:ext uri="{FF2B5EF4-FFF2-40B4-BE49-F238E27FC236}">
                <a16:creationId xmlns:a16="http://schemas.microsoft.com/office/drawing/2014/main" id="{0E637691-0F04-4B70-80F2-A1574634E23D}"/>
              </a:ext>
            </a:extLst>
          </p:cNvPr>
          <p:cNvSpPr>
            <a:spLocks noGrp="1"/>
          </p:cNvSpPr>
          <p:nvPr>
            <p:ph type="pic" sz="quarter" idx="48"/>
          </p:nvPr>
        </p:nvSpPr>
        <p:spPr>
          <a:xfrm>
            <a:off x="9586552"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13">
            <a:extLst>
              <a:ext uri="{FF2B5EF4-FFF2-40B4-BE49-F238E27FC236}">
                <a16:creationId xmlns:a16="http://schemas.microsoft.com/office/drawing/2014/main" id="{9601835B-F82E-4C06-AEF5-9CB88DFAC972}"/>
              </a:ext>
            </a:extLst>
          </p:cNvPr>
          <p:cNvSpPr>
            <a:spLocks noGrp="1"/>
          </p:cNvSpPr>
          <p:nvPr>
            <p:ph type="pic" sz="quarter" idx="49"/>
          </p:nvPr>
        </p:nvSpPr>
        <p:spPr>
          <a:xfrm>
            <a:off x="11412925"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3" name="Picture Placeholder 13">
            <a:extLst>
              <a:ext uri="{FF2B5EF4-FFF2-40B4-BE49-F238E27FC236}">
                <a16:creationId xmlns:a16="http://schemas.microsoft.com/office/drawing/2014/main" id="{B48A4F0C-437F-4818-B3E7-D2ACAF9BB394}"/>
              </a:ext>
            </a:extLst>
          </p:cNvPr>
          <p:cNvSpPr>
            <a:spLocks noGrp="1"/>
          </p:cNvSpPr>
          <p:nvPr>
            <p:ph type="pic" sz="quarter" idx="50"/>
          </p:nvPr>
        </p:nvSpPr>
        <p:spPr>
          <a:xfrm>
            <a:off x="3856919"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4" name="Picture Placeholder 13">
            <a:extLst>
              <a:ext uri="{FF2B5EF4-FFF2-40B4-BE49-F238E27FC236}">
                <a16:creationId xmlns:a16="http://schemas.microsoft.com/office/drawing/2014/main" id="{36CE27DA-6518-4F91-9268-9D00A6748366}"/>
              </a:ext>
            </a:extLst>
          </p:cNvPr>
          <p:cNvSpPr>
            <a:spLocks noGrp="1"/>
          </p:cNvSpPr>
          <p:nvPr>
            <p:ph type="pic" sz="quarter" idx="51"/>
          </p:nvPr>
        </p:nvSpPr>
        <p:spPr>
          <a:xfrm>
            <a:off x="2027238"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5" name="Title 5">
            <a:extLst>
              <a:ext uri="{FF2B5EF4-FFF2-40B4-BE49-F238E27FC236}">
                <a16:creationId xmlns:a16="http://schemas.microsoft.com/office/drawing/2014/main" id="{CDC15BE9-24AE-4893-8500-5C9289FD5C43}"/>
              </a:ext>
            </a:extLst>
          </p:cNvPr>
          <p:cNvSpPr>
            <a:spLocks noGrp="1"/>
          </p:cNvSpPr>
          <p:nvPr>
            <p:ph type="title"/>
          </p:nvPr>
        </p:nvSpPr>
        <p:spPr>
          <a:xfrm>
            <a:off x="2028824" y="946703"/>
            <a:ext cx="9152697" cy="710648"/>
          </a:xfrm>
        </p:spPr>
        <p:txBody>
          <a:bodyPr/>
          <a:lstStyle/>
          <a:p>
            <a:r>
              <a:rPr lang="en-US"/>
              <a:t>Click to edit Master title style</a:t>
            </a:r>
          </a:p>
        </p:txBody>
      </p:sp>
      <p:sp>
        <p:nvSpPr>
          <p:cNvPr id="12" name="Picture Placeholder 13">
            <a:extLst>
              <a:ext uri="{FF2B5EF4-FFF2-40B4-BE49-F238E27FC236}">
                <a16:creationId xmlns:a16="http://schemas.microsoft.com/office/drawing/2014/main" id="{8964B6AB-7BF8-4785-ACD1-33070E1BF3EB}"/>
              </a:ext>
            </a:extLst>
          </p:cNvPr>
          <p:cNvSpPr>
            <a:spLocks noGrp="1"/>
          </p:cNvSpPr>
          <p:nvPr>
            <p:ph type="pic" sz="quarter" idx="52"/>
          </p:nvPr>
        </p:nvSpPr>
        <p:spPr>
          <a:xfrm>
            <a:off x="5808550" y="2151340"/>
            <a:ext cx="1704424" cy="3688912"/>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31551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2"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EC0F5-4903-42C0-A1C2-5080DDB46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67658"/>
            <a:ext cx="2803071" cy="5606142"/>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627187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13">
            <a:extLst>
              <a:ext uri="{FF2B5EF4-FFF2-40B4-BE49-F238E27FC236}">
                <a16:creationId xmlns:a16="http://schemas.microsoft.com/office/drawing/2014/main" id="{93C9A0EC-DCBE-4F64-8277-56F274261D1F}"/>
              </a:ext>
            </a:extLst>
          </p:cNvPr>
          <p:cNvSpPr>
            <a:spLocks noGrp="1"/>
          </p:cNvSpPr>
          <p:nvPr>
            <p:ph type="pic" sz="quarter" idx="47"/>
          </p:nvPr>
        </p:nvSpPr>
        <p:spPr>
          <a:xfrm>
            <a:off x="9074945"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2" name="Picture Placeholder 13">
            <a:extLst>
              <a:ext uri="{FF2B5EF4-FFF2-40B4-BE49-F238E27FC236}">
                <a16:creationId xmlns:a16="http://schemas.microsoft.com/office/drawing/2014/main" id="{B112299D-D460-452A-A40D-D57BB87126AD}"/>
              </a:ext>
            </a:extLst>
          </p:cNvPr>
          <p:cNvSpPr>
            <a:spLocks noGrp="1"/>
          </p:cNvSpPr>
          <p:nvPr>
            <p:ph type="pic" sz="quarter" idx="48"/>
          </p:nvPr>
        </p:nvSpPr>
        <p:spPr>
          <a:xfrm>
            <a:off x="1169883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436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ACBEABCE-26D0-4468-9006-FC27DA12190D}"/>
              </a:ext>
            </a:extLst>
          </p:cNvPr>
          <p:cNvSpPr>
            <a:spLocks noGrp="1"/>
          </p:cNvSpPr>
          <p:nvPr>
            <p:ph type="pic" sz="quarter" idx="46"/>
          </p:nvPr>
        </p:nvSpPr>
        <p:spPr>
          <a:xfrm>
            <a:off x="6244986" y="-278606"/>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Picture Placeholder 13">
            <a:extLst>
              <a:ext uri="{FF2B5EF4-FFF2-40B4-BE49-F238E27FC236}">
                <a16:creationId xmlns:a16="http://schemas.microsoft.com/office/drawing/2014/main" id="{901773C0-19E9-47EA-AF86-BA9D7422F8B6}"/>
              </a:ext>
            </a:extLst>
          </p:cNvPr>
          <p:cNvSpPr>
            <a:spLocks noGrp="1"/>
          </p:cNvSpPr>
          <p:nvPr>
            <p:ph type="pic" sz="quarter" idx="50"/>
          </p:nvPr>
        </p:nvSpPr>
        <p:spPr>
          <a:xfrm>
            <a:off x="8943281" y="-2530386"/>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4" name="Picture Placeholder 13">
            <a:extLst>
              <a:ext uri="{FF2B5EF4-FFF2-40B4-BE49-F238E27FC236}">
                <a16:creationId xmlns:a16="http://schemas.microsoft.com/office/drawing/2014/main" id="{D115B3D0-88A0-44CA-B451-EBFB4E9FFA4B}"/>
              </a:ext>
            </a:extLst>
          </p:cNvPr>
          <p:cNvSpPr>
            <a:spLocks noGrp="1"/>
          </p:cNvSpPr>
          <p:nvPr>
            <p:ph type="pic" sz="quarter" idx="51"/>
          </p:nvPr>
        </p:nvSpPr>
        <p:spPr>
          <a:xfrm>
            <a:off x="8943281" y="2534943"/>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5" name="Picture Placeholder 13">
            <a:extLst>
              <a:ext uri="{FF2B5EF4-FFF2-40B4-BE49-F238E27FC236}">
                <a16:creationId xmlns:a16="http://schemas.microsoft.com/office/drawing/2014/main" id="{D8BEEA12-B33E-42F0-AA5B-47633C2A2720}"/>
              </a:ext>
            </a:extLst>
          </p:cNvPr>
          <p:cNvSpPr>
            <a:spLocks noGrp="1"/>
          </p:cNvSpPr>
          <p:nvPr>
            <p:ph type="pic" sz="quarter" idx="52"/>
          </p:nvPr>
        </p:nvSpPr>
        <p:spPr>
          <a:xfrm>
            <a:off x="6244985" y="4780449"/>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86430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9689B-9396-44D6-A029-3D3E5C8289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65" y="2308146"/>
            <a:ext cx="6527165" cy="3965654"/>
          </a:xfrm>
          <a:prstGeom prst="rect">
            <a:avLst/>
          </a:prstGeom>
        </p:spPr>
      </p:pic>
      <p:sp>
        <p:nvSpPr>
          <p:cNvPr id="3" name="Picture Placeholder 13">
            <a:extLst>
              <a:ext uri="{FF2B5EF4-FFF2-40B4-BE49-F238E27FC236}">
                <a16:creationId xmlns:a16="http://schemas.microsoft.com/office/drawing/2014/main" id="{04199991-6776-4146-887F-6D1BBC87E698}"/>
              </a:ext>
            </a:extLst>
          </p:cNvPr>
          <p:cNvSpPr>
            <a:spLocks noGrp="1"/>
          </p:cNvSpPr>
          <p:nvPr>
            <p:ph type="pic" sz="quarter" idx="47"/>
          </p:nvPr>
        </p:nvSpPr>
        <p:spPr>
          <a:xfrm>
            <a:off x="-392650" y="2339295"/>
            <a:ext cx="6444946" cy="3635664"/>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4" name="Title 1">
            <a:extLst>
              <a:ext uri="{FF2B5EF4-FFF2-40B4-BE49-F238E27FC236}">
                <a16:creationId xmlns:a16="http://schemas.microsoft.com/office/drawing/2014/main" id="{14F0C5BC-8048-44CE-8B83-0DB6792FE026}"/>
              </a:ext>
            </a:extLst>
          </p:cNvPr>
          <p:cNvSpPr>
            <a:spLocks noGrp="1"/>
          </p:cNvSpPr>
          <p:nvPr>
            <p:ph type="title"/>
          </p:nvPr>
        </p:nvSpPr>
        <p:spPr>
          <a:xfrm>
            <a:off x="2027237" y="946702"/>
            <a:ext cx="9145587" cy="1249845"/>
          </a:xfrm>
        </p:spPr>
        <p:txBody>
          <a:bodyPr/>
          <a:lstStyle/>
          <a:p>
            <a:r>
              <a:rPr lang="en-US" dirty="0"/>
              <a:t>Click to edit Master title style</a:t>
            </a:r>
          </a:p>
        </p:txBody>
      </p:sp>
    </p:spTree>
    <p:extLst>
      <p:ext uri="{BB962C8B-B14F-4D97-AF65-F5344CB8AC3E}">
        <p14:creationId xmlns:p14="http://schemas.microsoft.com/office/powerpoint/2010/main" val="84406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29" name="Picture Placeholder 13">
            <a:extLst>
              <a:ext uri="{FF2B5EF4-FFF2-40B4-BE49-F238E27FC236}">
                <a16:creationId xmlns:a16="http://schemas.microsoft.com/office/drawing/2014/main" id="{F0681738-53F2-4DB4-82C3-341E726F4EAD}"/>
              </a:ext>
            </a:extLst>
          </p:cNvPr>
          <p:cNvSpPr>
            <a:spLocks noGrp="1"/>
          </p:cNvSpPr>
          <p:nvPr>
            <p:ph type="pic" sz="quarter" idx="47"/>
          </p:nvPr>
        </p:nvSpPr>
        <p:spPr>
          <a:xfrm>
            <a:off x="6401280" y="-294577"/>
            <a:ext cx="1365875" cy="2818701"/>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8" name="Picture Placeholder 13">
            <a:extLst>
              <a:ext uri="{FF2B5EF4-FFF2-40B4-BE49-F238E27FC236}">
                <a16:creationId xmlns:a16="http://schemas.microsoft.com/office/drawing/2014/main" id="{FBCD9108-AF64-44CA-9815-8F07A5735EBE}"/>
              </a:ext>
            </a:extLst>
          </p:cNvPr>
          <p:cNvSpPr>
            <a:spLocks noGrp="1"/>
          </p:cNvSpPr>
          <p:nvPr>
            <p:ph type="pic" sz="quarter" idx="46"/>
          </p:nvPr>
        </p:nvSpPr>
        <p:spPr>
          <a:xfrm>
            <a:off x="8125493" y="1111251"/>
            <a:ext cx="2128169" cy="4405629"/>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0" name="Picture Placeholder 13">
            <a:extLst>
              <a:ext uri="{FF2B5EF4-FFF2-40B4-BE49-F238E27FC236}">
                <a16:creationId xmlns:a16="http://schemas.microsoft.com/office/drawing/2014/main" id="{8BF6260B-373C-4148-801C-719968662A22}"/>
              </a:ext>
            </a:extLst>
          </p:cNvPr>
          <p:cNvSpPr>
            <a:spLocks noGrp="1"/>
          </p:cNvSpPr>
          <p:nvPr>
            <p:ph type="pic" sz="quarter" idx="48"/>
          </p:nvPr>
        </p:nvSpPr>
        <p:spPr>
          <a:xfrm>
            <a:off x="10608950" y="4331291"/>
            <a:ext cx="1365875" cy="2818701"/>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695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0"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7C74B0EE-5A66-41E8-B58B-7C388FECE3D0}"/>
              </a:ext>
            </a:extLst>
          </p:cNvPr>
          <p:cNvSpPr>
            <a:spLocks noGrp="1"/>
          </p:cNvSpPr>
          <p:nvPr>
            <p:ph type="pic" sz="quarter" idx="47"/>
          </p:nvPr>
        </p:nvSpPr>
        <p:spPr>
          <a:xfrm>
            <a:off x="6256473" y="5143981"/>
            <a:ext cx="1382547" cy="2974180"/>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DC061F94-C6EC-4C9A-80D8-DAD41568A31F}"/>
              </a:ext>
            </a:extLst>
          </p:cNvPr>
          <p:cNvSpPr>
            <a:spLocks noGrp="1"/>
          </p:cNvSpPr>
          <p:nvPr>
            <p:ph type="pic" sz="quarter" idx="48"/>
          </p:nvPr>
        </p:nvSpPr>
        <p:spPr>
          <a:xfrm>
            <a:off x="10096500" y="1219201"/>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1" name="Picture Placeholder 13">
            <a:extLst>
              <a:ext uri="{FF2B5EF4-FFF2-40B4-BE49-F238E27FC236}">
                <a16:creationId xmlns:a16="http://schemas.microsoft.com/office/drawing/2014/main" id="{440D4769-C654-4B95-82AB-E2F7B3B40947}"/>
              </a:ext>
            </a:extLst>
          </p:cNvPr>
          <p:cNvSpPr>
            <a:spLocks noGrp="1"/>
          </p:cNvSpPr>
          <p:nvPr>
            <p:ph type="pic" sz="quarter" idx="49"/>
          </p:nvPr>
        </p:nvSpPr>
        <p:spPr>
          <a:xfrm>
            <a:off x="8175761" y="3174688"/>
            <a:ext cx="1382547" cy="2995131"/>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2" name="Picture Placeholder 13">
            <a:extLst>
              <a:ext uri="{FF2B5EF4-FFF2-40B4-BE49-F238E27FC236}">
                <a16:creationId xmlns:a16="http://schemas.microsoft.com/office/drawing/2014/main" id="{ADE5078A-C243-40AE-9F77-543A3257C1CC}"/>
              </a:ext>
            </a:extLst>
          </p:cNvPr>
          <p:cNvSpPr>
            <a:spLocks noGrp="1"/>
          </p:cNvSpPr>
          <p:nvPr>
            <p:ph type="pic" sz="quarter" idx="50"/>
          </p:nvPr>
        </p:nvSpPr>
        <p:spPr>
          <a:xfrm rot="16200000">
            <a:off x="10926846" y="3998243"/>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Picture Placeholder 13">
            <a:extLst>
              <a:ext uri="{FF2B5EF4-FFF2-40B4-BE49-F238E27FC236}">
                <a16:creationId xmlns:a16="http://schemas.microsoft.com/office/drawing/2014/main" id="{7F6FA40D-CDF4-4428-933F-7E94EC417D0B}"/>
              </a:ext>
            </a:extLst>
          </p:cNvPr>
          <p:cNvSpPr>
            <a:spLocks noGrp="1"/>
          </p:cNvSpPr>
          <p:nvPr>
            <p:ph type="pic" sz="quarter" idx="51"/>
          </p:nvPr>
        </p:nvSpPr>
        <p:spPr>
          <a:xfrm rot="16200000">
            <a:off x="5453253" y="2388195"/>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63735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3"/>
                                        </p:tgtEl>
                                      </p:cBhvr>
                                      <p:by x="105000" y="105000"/>
                                    </p:animScale>
                                  </p:childTnLst>
                                </p:cTn>
                              </p:par>
                              <p:par>
                                <p:cTn id="10" presetID="22" presetClass="entr" presetSubtype="4"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8"/>
                                        </p:tgtEl>
                                      </p:cBhvr>
                                      <p:by x="105000" y="105000"/>
                                    </p:animScale>
                                  </p:childTnLst>
                                </p:cTn>
                              </p:par>
                              <p:par>
                                <p:cTn id="15" presetID="22" presetClass="entr" presetSubtype="4"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1"/>
                                        </p:tgtEl>
                                      </p:cBhvr>
                                      <p:by x="105000" y="105000"/>
                                    </p:animScale>
                                  </p:childTnLst>
                                </p:cTn>
                              </p:par>
                              <p:par>
                                <p:cTn id="20" presetID="22" presetClass="entr" presetSubtype="4"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9"/>
                                        </p:tgtEl>
                                      </p:cBhvr>
                                      <p:by x="105000" y="105000"/>
                                    </p:animScale>
                                  </p:childTnLst>
                                </p:cTn>
                              </p:par>
                              <p:par>
                                <p:cTn id="25" presetID="22" presetClass="entr" presetSubtype="2"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pic>
        <p:nvPicPr>
          <p:cNvPr id="6" name="Picture 5">
            <a:extLst>
              <a:ext uri="{FF2B5EF4-FFF2-40B4-BE49-F238E27FC236}">
                <a16:creationId xmlns:a16="http://schemas.microsoft.com/office/drawing/2014/main" id="{D42187ED-1A5D-4A03-A96E-6F3F1ACE1F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2970" y="1125538"/>
            <a:ext cx="3440794" cy="5143524"/>
          </a:xfrm>
          <a:prstGeom prst="rect">
            <a:avLst/>
          </a:prstGeom>
        </p:spPr>
      </p:pic>
      <p:sp>
        <p:nvSpPr>
          <p:cNvPr id="7" name="Picture Placeholder 13">
            <a:extLst>
              <a:ext uri="{FF2B5EF4-FFF2-40B4-BE49-F238E27FC236}">
                <a16:creationId xmlns:a16="http://schemas.microsoft.com/office/drawing/2014/main" id="{5EB9C97F-82C2-481F-A092-FB3399FC8302}"/>
              </a:ext>
            </a:extLst>
          </p:cNvPr>
          <p:cNvSpPr>
            <a:spLocks noGrp="1"/>
          </p:cNvSpPr>
          <p:nvPr>
            <p:ph type="pic" sz="quarter" idx="46"/>
          </p:nvPr>
        </p:nvSpPr>
        <p:spPr>
          <a:xfrm>
            <a:off x="8534400" y="1878808"/>
            <a:ext cx="1933576" cy="4276723"/>
          </a:xfrm>
          <a:prstGeom prst="roundRect">
            <a:avLst>
              <a:gd name="adj" fmla="val 8181"/>
            </a:avLst>
          </a:prstGeom>
          <a:gradFill>
            <a:gsLst>
              <a:gs pos="0">
                <a:schemeClr val="tx1">
                  <a:alpha val="40000"/>
                </a:schemeClr>
              </a:gs>
              <a:gs pos="99000">
                <a:schemeClr val="tx2">
                  <a:alpha val="20000"/>
                </a:schemeClr>
              </a:gs>
            </a:gsLst>
            <a:lin ang="5400000" scaled="1"/>
          </a:gradFill>
          <a:ln>
            <a:noFill/>
          </a:ln>
          <a:scene3d>
            <a:camera prst="perspectiveLeft" fov="2700000">
              <a:rot lat="0" lon="600000" rev="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9499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n-lt"/>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1699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C4D8E1E-9369-46EA-B210-7E7D861CF348}"/>
              </a:ext>
            </a:extLst>
          </p:cNvPr>
          <p:cNvSpPr>
            <a:spLocks noGrp="1"/>
          </p:cNvSpPr>
          <p:nvPr>
            <p:ph type="pic" sz="quarter" idx="46"/>
          </p:nvPr>
        </p:nvSpPr>
        <p:spPr>
          <a:xfrm>
            <a:off x="5048249" y="1266825"/>
            <a:ext cx="1971676" cy="2309813"/>
          </a:xfrm>
          <a:prstGeom prst="roundRect">
            <a:avLst>
              <a:gd name="adj" fmla="val 1368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17">
            <a:extLst>
              <a:ext uri="{FF2B5EF4-FFF2-40B4-BE49-F238E27FC236}">
                <a16:creationId xmlns:a16="http://schemas.microsoft.com/office/drawing/2014/main" id="{313726FF-1FC1-4B5F-83BD-0D546C8FFEE5}"/>
              </a:ext>
            </a:extLst>
          </p:cNvPr>
          <p:cNvSpPr>
            <a:spLocks noGrp="1"/>
          </p:cNvSpPr>
          <p:nvPr>
            <p:ph type="pic" sz="quarter" idx="47"/>
          </p:nvPr>
        </p:nvSpPr>
        <p:spPr>
          <a:xfrm>
            <a:off x="2925357" y="1435203"/>
            <a:ext cx="1599982" cy="1905692"/>
          </a:xfrm>
          <a:custGeom>
            <a:avLst/>
            <a:gdLst>
              <a:gd name="connsiteX0" fmla="*/ 709954 w 1022149"/>
              <a:gd name="connsiteY0" fmla="*/ 129 h 1301952"/>
              <a:gd name="connsiteX1" fmla="*/ 884912 w 1022149"/>
              <a:gd name="connsiteY1" fmla="*/ 2509 h 1301952"/>
              <a:gd name="connsiteX2" fmla="*/ 1020146 w 1022149"/>
              <a:gd name="connsiteY2" fmla="*/ 172748 h 1301952"/>
              <a:gd name="connsiteX3" fmla="*/ 1020146 w 1022149"/>
              <a:gd name="connsiteY3" fmla="*/ 1144904 h 1301952"/>
              <a:gd name="connsiteX4" fmla="*/ 866881 w 1022149"/>
              <a:gd name="connsiteY4" fmla="*/ 1301703 h 1301952"/>
              <a:gd name="connsiteX5" fmla="*/ 159159 w 1022149"/>
              <a:gd name="connsiteY5" fmla="*/ 1288263 h 1301952"/>
              <a:gd name="connsiteX6" fmla="*/ 1387 w 1022149"/>
              <a:gd name="connsiteY6" fmla="*/ 1104584 h 1301952"/>
              <a:gd name="connsiteX7" fmla="*/ 5895 w 1022149"/>
              <a:gd name="connsiteY7" fmla="*/ 195148 h 1301952"/>
              <a:gd name="connsiteX8" fmla="*/ 154651 w 1022149"/>
              <a:gd name="connsiteY8" fmla="*/ 11469 h 1301952"/>
              <a:gd name="connsiteX9" fmla="*/ 709954 w 1022149"/>
              <a:gd name="connsiteY9" fmla="*/ 129 h 13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149" h="1301952">
                <a:moveTo>
                  <a:pt x="709954" y="129"/>
                </a:moveTo>
                <a:cubicBezTo>
                  <a:pt x="785178" y="-291"/>
                  <a:pt x="848850" y="269"/>
                  <a:pt x="884912" y="2509"/>
                </a:cubicBezTo>
                <a:cubicBezTo>
                  <a:pt x="1029161" y="11469"/>
                  <a:pt x="1020146" y="172748"/>
                  <a:pt x="1020146" y="172748"/>
                </a:cubicBezTo>
                <a:cubicBezTo>
                  <a:pt x="1020146" y="172748"/>
                  <a:pt x="1024653" y="974665"/>
                  <a:pt x="1020146" y="1144904"/>
                </a:cubicBezTo>
                <a:cubicBezTo>
                  <a:pt x="1015638" y="1315143"/>
                  <a:pt x="866881" y="1301703"/>
                  <a:pt x="866881" y="1301703"/>
                </a:cubicBezTo>
                <a:cubicBezTo>
                  <a:pt x="866881" y="1301703"/>
                  <a:pt x="866881" y="1301703"/>
                  <a:pt x="159159" y="1288263"/>
                </a:cubicBezTo>
                <a:cubicBezTo>
                  <a:pt x="-25660" y="1288263"/>
                  <a:pt x="1387" y="1104584"/>
                  <a:pt x="1387" y="1104584"/>
                </a:cubicBezTo>
                <a:cubicBezTo>
                  <a:pt x="1387" y="1104584"/>
                  <a:pt x="10402" y="387787"/>
                  <a:pt x="5895" y="195148"/>
                </a:cubicBezTo>
                <a:cubicBezTo>
                  <a:pt x="1387" y="2509"/>
                  <a:pt x="154651" y="11469"/>
                  <a:pt x="154651" y="11469"/>
                </a:cubicBezTo>
                <a:cubicBezTo>
                  <a:pt x="154651" y="11469"/>
                  <a:pt x="484283" y="1389"/>
                  <a:pt x="709954" y="129"/>
                </a:cubicBezTo>
                <a:close/>
              </a:path>
            </a:pathLst>
          </a:custGeom>
          <a:gradFill>
            <a:gsLst>
              <a:gs pos="0">
                <a:schemeClr val="tx1">
                  <a:alpha val="40000"/>
                </a:schemeClr>
              </a:gs>
              <a:gs pos="99000">
                <a:schemeClr val="tx1">
                  <a:alpha val="20000"/>
                </a:schemeClr>
              </a:gs>
            </a:gsLst>
            <a:lin ang="5400000" scaled="1"/>
          </a:gradFill>
          <a:ln>
            <a:noFill/>
          </a:ln>
          <a:scene3d>
            <a:camera prst="perspectiveLeft"/>
            <a:lightRig rig="threePt" dir="t"/>
          </a:scene3d>
          <a:sp3d/>
        </p:spPr>
        <p:txBody>
          <a:bodyPr wrap="square" anchor="ctr">
            <a:noAutofit/>
          </a:bodyPr>
          <a:lstStyle>
            <a:lvl1pPr algn="ctr">
              <a:defRPr sz="1200">
                <a:solidFill>
                  <a:schemeClr val="tx1"/>
                </a:solidFill>
              </a:defRPr>
            </a:lvl1pPr>
          </a:lstStyle>
          <a:p>
            <a:endParaRPr lang="en-US" dirty="0"/>
          </a:p>
        </p:txBody>
      </p:sp>
      <p:sp>
        <p:nvSpPr>
          <p:cNvPr id="24" name="Picture Placeholder 23">
            <a:extLst>
              <a:ext uri="{FF2B5EF4-FFF2-40B4-BE49-F238E27FC236}">
                <a16:creationId xmlns:a16="http://schemas.microsoft.com/office/drawing/2014/main" id="{16348BC9-FF7D-4825-9BF2-98F14EFD4654}"/>
              </a:ext>
            </a:extLst>
          </p:cNvPr>
          <p:cNvSpPr>
            <a:spLocks noGrp="1"/>
          </p:cNvSpPr>
          <p:nvPr>
            <p:ph type="pic" sz="quarter" idx="48"/>
          </p:nvPr>
        </p:nvSpPr>
        <p:spPr>
          <a:xfrm>
            <a:off x="7644052" y="1432027"/>
            <a:ext cx="1594016" cy="1904744"/>
          </a:xfrm>
          <a:custGeom>
            <a:avLst/>
            <a:gdLst>
              <a:gd name="connsiteX0" fmla="*/ 313395 w 1018360"/>
              <a:gd name="connsiteY0" fmla="*/ 128 h 1293253"/>
              <a:gd name="connsiteX1" fmla="*/ 871191 w 1018360"/>
              <a:gd name="connsiteY1" fmla="*/ 11392 h 1293253"/>
              <a:gd name="connsiteX2" fmla="*/ 1013648 w 1018360"/>
              <a:gd name="connsiteY2" fmla="*/ 196069 h 1293253"/>
              <a:gd name="connsiteX3" fmla="*/ 1018100 w 1018360"/>
              <a:gd name="connsiteY3" fmla="*/ 1099428 h 1293253"/>
              <a:gd name="connsiteX4" fmla="*/ 866739 w 1018360"/>
              <a:gd name="connsiteY4" fmla="*/ 1284105 h 1293253"/>
              <a:gd name="connsiteX5" fmla="*/ 155566 w 1018360"/>
              <a:gd name="connsiteY5" fmla="*/ 1293005 h 1293253"/>
              <a:gd name="connsiteX6" fmla="*/ 1979 w 1018360"/>
              <a:gd name="connsiteY6" fmla="*/ 1137254 h 1293253"/>
              <a:gd name="connsiteX7" fmla="*/ 1979 w 1018360"/>
              <a:gd name="connsiteY7" fmla="*/ 171594 h 1293253"/>
              <a:gd name="connsiteX8" fmla="*/ 137758 w 1018360"/>
              <a:gd name="connsiteY8" fmla="*/ 2492 h 1293253"/>
              <a:gd name="connsiteX9" fmla="*/ 313395 w 1018360"/>
              <a:gd name="connsiteY9" fmla="*/ 128 h 12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360" h="1293253">
                <a:moveTo>
                  <a:pt x="313395" y="128"/>
                </a:moveTo>
                <a:cubicBezTo>
                  <a:pt x="540019" y="1380"/>
                  <a:pt x="871191" y="11392"/>
                  <a:pt x="871191" y="11392"/>
                </a:cubicBezTo>
                <a:cubicBezTo>
                  <a:pt x="871191" y="11392"/>
                  <a:pt x="1018100" y="4717"/>
                  <a:pt x="1013648" y="196069"/>
                </a:cubicBezTo>
                <a:cubicBezTo>
                  <a:pt x="1009196" y="387421"/>
                  <a:pt x="1018100" y="1099428"/>
                  <a:pt x="1018100" y="1099428"/>
                </a:cubicBezTo>
                <a:cubicBezTo>
                  <a:pt x="1018100" y="1099428"/>
                  <a:pt x="1031455" y="1277430"/>
                  <a:pt x="866739" y="1284105"/>
                </a:cubicBezTo>
                <a:cubicBezTo>
                  <a:pt x="155566" y="1293005"/>
                  <a:pt x="155566" y="1293005"/>
                  <a:pt x="155566" y="1293005"/>
                </a:cubicBezTo>
                <a:cubicBezTo>
                  <a:pt x="155566" y="1293005"/>
                  <a:pt x="6431" y="1306355"/>
                  <a:pt x="1979" y="1137254"/>
                </a:cubicBezTo>
                <a:cubicBezTo>
                  <a:pt x="-2473" y="968152"/>
                  <a:pt x="1979" y="171594"/>
                  <a:pt x="1979" y="171594"/>
                </a:cubicBezTo>
                <a:cubicBezTo>
                  <a:pt x="1979" y="171594"/>
                  <a:pt x="-8038" y="11392"/>
                  <a:pt x="137758" y="2492"/>
                </a:cubicBezTo>
                <a:cubicBezTo>
                  <a:pt x="173929" y="267"/>
                  <a:pt x="237854" y="-289"/>
                  <a:pt x="313395" y="128"/>
                </a:cubicBezTo>
                <a:close/>
              </a:path>
            </a:pathLst>
          </a:custGeom>
          <a:gradFill>
            <a:gsLst>
              <a:gs pos="0">
                <a:schemeClr val="tx1">
                  <a:alpha val="40000"/>
                </a:schemeClr>
              </a:gs>
              <a:gs pos="99000">
                <a:schemeClr val="tx1">
                  <a:alpha val="20000"/>
                </a:schemeClr>
              </a:gs>
            </a:gsLst>
            <a:lin ang="5400000" scaled="1"/>
          </a:gradFill>
          <a:ln>
            <a:noFill/>
          </a:ln>
          <a:scene3d>
            <a:camera prst="perspectiveRight">
              <a:rot lat="0" lon="1200000" rev="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44520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8"/>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1"/>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24" grpId="0" animBg="1"/>
      <p:bldP spid="24" grpId="1"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0CCCC-8E30-44A7-B525-920D0FE8C2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1372512"/>
            <a:ext cx="6095999" cy="5485488"/>
          </a:xfrm>
          <a:prstGeom prst="rect">
            <a:avLst/>
          </a:prstGeom>
        </p:spPr>
      </p:pic>
      <p:sp>
        <p:nvSpPr>
          <p:cNvPr id="4" name="Picture Placeholder 13">
            <a:extLst>
              <a:ext uri="{FF2B5EF4-FFF2-40B4-BE49-F238E27FC236}">
                <a16:creationId xmlns:a16="http://schemas.microsoft.com/office/drawing/2014/main" id="{2929F734-F0E2-42F1-A4C9-3C5CE3FAD19A}"/>
              </a:ext>
            </a:extLst>
          </p:cNvPr>
          <p:cNvSpPr>
            <a:spLocks noGrp="1"/>
          </p:cNvSpPr>
          <p:nvPr>
            <p:ph type="pic" sz="quarter" idx="46"/>
          </p:nvPr>
        </p:nvSpPr>
        <p:spPr>
          <a:xfrm>
            <a:off x="6681237" y="1452563"/>
            <a:ext cx="1915075" cy="4198143"/>
          </a:xfrm>
          <a:prstGeom prst="roundRect">
            <a:avLst>
              <a:gd name="adj" fmla="val 8181"/>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397646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9CE363C1-9417-4808-8C69-567354D125C0}"/>
              </a:ext>
            </a:extLst>
          </p:cNvPr>
          <p:cNvSpPr>
            <a:spLocks noGrp="1"/>
          </p:cNvSpPr>
          <p:nvPr>
            <p:ph type="pic" sz="quarter" idx="46"/>
          </p:nvPr>
        </p:nvSpPr>
        <p:spPr>
          <a:xfrm>
            <a:off x="7554491" y="1854663"/>
            <a:ext cx="2364413" cy="5155020"/>
          </a:xfrm>
          <a:custGeom>
            <a:avLst/>
            <a:gdLst>
              <a:gd name="connsiteX0" fmla="*/ 0 w 1733307"/>
              <a:gd name="connsiteY0" fmla="*/ 120205 h 3776667"/>
              <a:gd name="connsiteX1" fmla="*/ 120205 w 1733307"/>
              <a:gd name="connsiteY1" fmla="*/ 0 h 3776667"/>
              <a:gd name="connsiteX2" fmla="*/ 1613102 w 1733307"/>
              <a:gd name="connsiteY2" fmla="*/ 0 h 3776667"/>
              <a:gd name="connsiteX3" fmla="*/ 1733307 w 1733307"/>
              <a:gd name="connsiteY3" fmla="*/ 120205 h 3776667"/>
              <a:gd name="connsiteX4" fmla="*/ 1733307 w 1733307"/>
              <a:gd name="connsiteY4" fmla="*/ 3656462 h 3776667"/>
              <a:gd name="connsiteX5" fmla="*/ 1613102 w 1733307"/>
              <a:gd name="connsiteY5" fmla="*/ 3776667 h 3776667"/>
              <a:gd name="connsiteX6" fmla="*/ 120205 w 1733307"/>
              <a:gd name="connsiteY6" fmla="*/ 3776667 h 3776667"/>
              <a:gd name="connsiteX7" fmla="*/ 0 w 1733307"/>
              <a:gd name="connsiteY7" fmla="*/ 3656462 h 3776667"/>
              <a:gd name="connsiteX8" fmla="*/ 0 w 1733307"/>
              <a:gd name="connsiteY8" fmla="*/ 120205 h 3776667"/>
              <a:gd name="connsiteX0" fmla="*/ 0 w 1733307"/>
              <a:gd name="connsiteY0" fmla="*/ 122587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22587 h 3779049"/>
              <a:gd name="connsiteX0" fmla="*/ 0 w 1733307"/>
              <a:gd name="connsiteY0" fmla="*/ 172593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72593 h 377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07" h="3779049">
                <a:moveTo>
                  <a:pt x="0" y="172593"/>
                </a:moveTo>
                <a:cubicBezTo>
                  <a:pt x="0" y="106206"/>
                  <a:pt x="113349" y="0"/>
                  <a:pt x="179736" y="0"/>
                </a:cubicBezTo>
                <a:lnTo>
                  <a:pt x="1613102" y="2382"/>
                </a:lnTo>
                <a:cubicBezTo>
                  <a:pt x="1679489" y="2382"/>
                  <a:pt x="1733307" y="56200"/>
                  <a:pt x="1733307" y="122587"/>
                </a:cubicBezTo>
                <a:lnTo>
                  <a:pt x="1733307" y="3658844"/>
                </a:lnTo>
                <a:cubicBezTo>
                  <a:pt x="1733307" y="3725231"/>
                  <a:pt x="1679489" y="3779049"/>
                  <a:pt x="1613102" y="3779049"/>
                </a:cubicBezTo>
                <a:lnTo>
                  <a:pt x="120205" y="3779049"/>
                </a:lnTo>
                <a:cubicBezTo>
                  <a:pt x="53818" y="3779049"/>
                  <a:pt x="0" y="3725231"/>
                  <a:pt x="0" y="3658844"/>
                </a:cubicBezTo>
                <a:lnTo>
                  <a:pt x="0" y="172593"/>
                </a:lnTo>
                <a:close/>
              </a:path>
            </a:pathLst>
          </a:custGeom>
          <a:gradFill>
            <a:gsLst>
              <a:gs pos="0">
                <a:schemeClr val="tx1">
                  <a:alpha val="40000"/>
                </a:schemeClr>
              </a:gs>
              <a:gs pos="99000">
                <a:schemeClr val="tx1">
                  <a:alpha val="20000"/>
                </a:schemeClr>
              </a:gs>
            </a:gsLst>
            <a:lin ang="5400000" scaled="1"/>
          </a:gradFill>
          <a:ln>
            <a:noFill/>
          </a:ln>
          <a:scene3d>
            <a:camera prst="isometricTopUp">
              <a:rot lat="19476224" lon="18882000" rev="360000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52834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56549-8D41-4601-A739-E1DEDA9C8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9798" y="946703"/>
            <a:ext cx="5153818" cy="6978098"/>
          </a:xfrm>
          <a:prstGeom prst="rect">
            <a:avLst/>
          </a:prstGeom>
        </p:spPr>
      </p:pic>
      <p:sp>
        <p:nvSpPr>
          <p:cNvPr id="9" name="Title 1">
            <a:extLst>
              <a:ext uri="{FF2B5EF4-FFF2-40B4-BE49-F238E27FC236}">
                <a16:creationId xmlns:a16="http://schemas.microsoft.com/office/drawing/2014/main" id="{4BFA48CC-07C2-48DE-83C7-18BB66782A66}"/>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1734160" y="1044411"/>
            <a:ext cx="4456481" cy="3102229"/>
          </a:xfrm>
          <a:prstGeom prst="roundRect">
            <a:avLst>
              <a:gd name="adj" fmla="val 223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88043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D9133-2FC0-4BE0-BF3B-E55F98EE1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408" y="1130093"/>
            <a:ext cx="2600115" cy="5143707"/>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2797174" y="1186334"/>
            <a:ext cx="2491106" cy="4421986"/>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6720114" y="946702"/>
            <a:ext cx="4461407" cy="1249845"/>
          </a:xfrm>
        </p:spPr>
        <p:txBody>
          <a:bodyPr/>
          <a:lstStyle/>
          <a:p>
            <a:r>
              <a:rPr lang="en-US"/>
              <a:t>Click to edit Master title style</a:t>
            </a:r>
          </a:p>
        </p:txBody>
      </p:sp>
    </p:spTree>
    <p:extLst>
      <p:ext uri="{BB962C8B-B14F-4D97-AF65-F5344CB8AC3E}">
        <p14:creationId xmlns:p14="http://schemas.microsoft.com/office/powerpoint/2010/main" val="309916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B206D77C-57F6-4825-B833-F68B063A48F1}"/>
              </a:ext>
            </a:extLst>
          </p:cNvPr>
          <p:cNvSpPr>
            <a:spLocks noGrp="1"/>
          </p:cNvSpPr>
          <p:nvPr>
            <p:ph type="pic" sz="quarter" idx="46"/>
          </p:nvPr>
        </p:nvSpPr>
        <p:spPr>
          <a:xfrm rot="914112">
            <a:off x="6311009" y="1193680"/>
            <a:ext cx="3297746" cy="2321858"/>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rot="914112">
            <a:off x="9243959" y="4886660"/>
            <a:ext cx="3324137" cy="2331401"/>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5086723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0E3C8-A5B8-49C6-80AA-B3A3DD088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356" y="1125538"/>
            <a:ext cx="3952279" cy="5148262"/>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7483475" y="1301750"/>
            <a:ext cx="3026954" cy="4346575"/>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1159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6" presetClass="emph" presetSubtype="0" accel="50000" decel="50000" autoRev="1" fill="hold" grpId="1" nodeType="withEffect">
                                  <p:stCondLst>
                                    <p:cond delay="1250"/>
                                  </p:stCondLst>
                                  <p:childTnLst>
                                    <p:animScale>
                                      <p:cBhvr>
                                        <p:cTn id="13"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2593393" y="4257675"/>
            <a:ext cx="898313" cy="1935956"/>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0" name="Picture Placeholder 13">
            <a:extLst>
              <a:ext uri="{FF2B5EF4-FFF2-40B4-BE49-F238E27FC236}">
                <a16:creationId xmlns:a16="http://schemas.microsoft.com/office/drawing/2014/main" id="{A9043157-FC0E-4800-B3D7-0C60EB32AA44}"/>
              </a:ext>
            </a:extLst>
          </p:cNvPr>
          <p:cNvSpPr>
            <a:spLocks noGrp="1"/>
          </p:cNvSpPr>
          <p:nvPr>
            <p:ph type="pic" sz="quarter" idx="50"/>
          </p:nvPr>
        </p:nvSpPr>
        <p:spPr>
          <a:xfrm>
            <a:off x="9910761" y="3686174"/>
            <a:ext cx="1180212" cy="2509838"/>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1" name="Picture Placeholder 13">
            <a:extLst>
              <a:ext uri="{FF2B5EF4-FFF2-40B4-BE49-F238E27FC236}">
                <a16:creationId xmlns:a16="http://schemas.microsoft.com/office/drawing/2014/main" id="{D92C5223-F5CA-4BA3-861F-CD7F2F0C2CB1}"/>
              </a:ext>
            </a:extLst>
          </p:cNvPr>
          <p:cNvSpPr>
            <a:spLocks noGrp="1"/>
          </p:cNvSpPr>
          <p:nvPr>
            <p:ph type="pic" sz="quarter" idx="51"/>
          </p:nvPr>
        </p:nvSpPr>
        <p:spPr>
          <a:xfrm>
            <a:off x="5121990" y="2393155"/>
            <a:ext cx="5217398" cy="3286126"/>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3" name="Picture Placeholder 13">
            <a:extLst>
              <a:ext uri="{FF2B5EF4-FFF2-40B4-BE49-F238E27FC236}">
                <a16:creationId xmlns:a16="http://schemas.microsoft.com/office/drawing/2014/main" id="{69D24123-B323-4700-865D-A93F67A26416}"/>
              </a:ext>
            </a:extLst>
          </p:cNvPr>
          <p:cNvSpPr>
            <a:spLocks noGrp="1"/>
          </p:cNvSpPr>
          <p:nvPr>
            <p:ph type="pic" sz="quarter" idx="52"/>
          </p:nvPr>
        </p:nvSpPr>
        <p:spPr>
          <a:xfrm>
            <a:off x="3392417" y="3848899"/>
            <a:ext cx="3020290" cy="2269286"/>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75945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21"/>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3"/>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0"/>
                                        </p:tgtEl>
                                      </p:cBhvr>
                                      <p:by x="102000" y="102000"/>
                                    </p:animScale>
                                  </p:childTnLst>
                                </p:cTn>
                              </p:par>
                              <p:par>
                                <p:cTn id="20" presetID="22" presetClass="entr" presetSubtype="4"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19"/>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5521885" y="2064117"/>
            <a:ext cx="1961531" cy="4053260"/>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13">
            <a:extLst>
              <a:ext uri="{FF2B5EF4-FFF2-40B4-BE49-F238E27FC236}">
                <a16:creationId xmlns:a16="http://schemas.microsoft.com/office/drawing/2014/main" id="{DC187378-1437-4007-8DB1-2543F3C30238}"/>
              </a:ext>
            </a:extLst>
          </p:cNvPr>
          <p:cNvSpPr>
            <a:spLocks noGrp="1"/>
          </p:cNvSpPr>
          <p:nvPr>
            <p:ph type="pic" sz="quarter" idx="51"/>
          </p:nvPr>
        </p:nvSpPr>
        <p:spPr>
          <a:xfrm>
            <a:off x="4061053" y="2326418"/>
            <a:ext cx="1662024" cy="3458498"/>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13">
            <a:extLst>
              <a:ext uri="{FF2B5EF4-FFF2-40B4-BE49-F238E27FC236}">
                <a16:creationId xmlns:a16="http://schemas.microsoft.com/office/drawing/2014/main" id="{002D3082-816F-4A95-A300-47353E667DA3}"/>
              </a:ext>
            </a:extLst>
          </p:cNvPr>
          <p:cNvSpPr>
            <a:spLocks noGrp="1"/>
          </p:cNvSpPr>
          <p:nvPr>
            <p:ph type="pic" sz="quarter" idx="52"/>
          </p:nvPr>
        </p:nvSpPr>
        <p:spPr>
          <a:xfrm>
            <a:off x="3035300" y="2576680"/>
            <a:ext cx="1421492" cy="2957974"/>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4" name="Picture Placeholder 13">
            <a:extLst>
              <a:ext uri="{FF2B5EF4-FFF2-40B4-BE49-F238E27FC236}">
                <a16:creationId xmlns:a16="http://schemas.microsoft.com/office/drawing/2014/main" id="{C1787046-AFCF-4969-AC57-B5F03E26B7B1}"/>
              </a:ext>
            </a:extLst>
          </p:cNvPr>
          <p:cNvSpPr>
            <a:spLocks noGrp="1"/>
          </p:cNvSpPr>
          <p:nvPr>
            <p:ph type="pic" sz="quarter" idx="53"/>
          </p:nvPr>
        </p:nvSpPr>
        <p:spPr>
          <a:xfrm>
            <a:off x="7357804" y="2326418"/>
            <a:ext cx="1662024" cy="3458498"/>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5" name="Picture Placeholder 13">
            <a:extLst>
              <a:ext uri="{FF2B5EF4-FFF2-40B4-BE49-F238E27FC236}">
                <a16:creationId xmlns:a16="http://schemas.microsoft.com/office/drawing/2014/main" id="{95B4DBC2-CCED-41A8-9434-3DB96A78CFB3}"/>
              </a:ext>
            </a:extLst>
          </p:cNvPr>
          <p:cNvSpPr>
            <a:spLocks noGrp="1"/>
          </p:cNvSpPr>
          <p:nvPr>
            <p:ph type="pic" sz="quarter" idx="54"/>
          </p:nvPr>
        </p:nvSpPr>
        <p:spPr>
          <a:xfrm>
            <a:off x="8624149" y="2576680"/>
            <a:ext cx="1421492" cy="2957974"/>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22" name="Title 5">
            <a:extLst>
              <a:ext uri="{FF2B5EF4-FFF2-40B4-BE49-F238E27FC236}">
                <a16:creationId xmlns:a16="http://schemas.microsoft.com/office/drawing/2014/main" id="{7C7A451F-606C-4192-8909-91C95BED7C96}"/>
              </a:ext>
            </a:extLst>
          </p:cNvPr>
          <p:cNvSpPr>
            <a:spLocks noGrp="1"/>
          </p:cNvSpPr>
          <p:nvPr>
            <p:ph type="title"/>
          </p:nvPr>
        </p:nvSpPr>
        <p:spPr>
          <a:xfrm>
            <a:off x="2028824" y="946703"/>
            <a:ext cx="9152697" cy="710648"/>
          </a:xfrm>
        </p:spPr>
        <p:txBody>
          <a:bodyPr/>
          <a:lstStyle/>
          <a:p>
            <a:r>
              <a:rPr lang="en-US"/>
              <a:t>Click to edit Master title style</a:t>
            </a:r>
          </a:p>
        </p:txBody>
      </p:sp>
    </p:spTree>
    <p:extLst>
      <p:ext uri="{BB962C8B-B14F-4D97-AF65-F5344CB8AC3E}">
        <p14:creationId xmlns:p14="http://schemas.microsoft.com/office/powerpoint/2010/main" val="17160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0"/>
                                  </p:stCondLst>
                                  <p:childTnLst>
                                    <p:animScale>
                                      <p:cBhvr>
                                        <p:cTn id="9" dur="500" fill="hold"/>
                                        <p:tgtEl>
                                          <p:spTgt spid="11"/>
                                        </p:tgtEl>
                                      </p:cBhvr>
                                      <p:by x="102000" y="102000"/>
                                    </p:animScale>
                                  </p:childTnLst>
                                </p:cTn>
                              </p:par>
                              <p:par>
                                <p:cTn id="10" presetID="22" presetClass="entr" presetSubtype="4"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8"/>
                                        </p:tgtEl>
                                      </p:cBhvr>
                                      <p:by x="102000" y="102000"/>
                                    </p:animScale>
                                  </p:childTnLst>
                                </p:cTn>
                              </p:par>
                              <p:par>
                                <p:cTn id="15" presetID="22" presetClass="entr" presetSubtype="4"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9"/>
                                        </p:tgtEl>
                                      </p:cBhvr>
                                      <p:by x="102000" y="102000"/>
                                    </p:animScale>
                                  </p:childTnLst>
                                </p:cTn>
                              </p:par>
                              <p:par>
                                <p:cTn id="20" presetID="22" presetClass="entr" presetSubtype="4"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4"/>
                                        </p:tgtEl>
                                      </p:cBhvr>
                                      <p:by x="102000" y="102000"/>
                                    </p:animScale>
                                  </p:childTnLst>
                                </p:cTn>
                              </p:par>
                              <p:par>
                                <p:cTn id="25" presetID="22" presetClass="entr" presetSubtype="4"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15"/>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8" grpId="0" animBg="1"/>
      <p:bldP spid="8" grpId="1" animBg="1"/>
      <p:bldP spid="11" grpId="0" animBg="1"/>
      <p:bldP spid="11" grpId="1" animBg="1"/>
      <p:bldP spid="14" grpId="0" animBg="1"/>
      <p:bldP spid="14" grpId="1" animBg="1"/>
      <p:bldP spid="15" grpId="0" animBg="1"/>
      <p:bldP spid="15" grpId="1"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52E91DAE-DBAD-4A83-A581-BED5B9D5764C}"/>
              </a:ext>
            </a:extLst>
          </p:cNvPr>
          <p:cNvSpPr>
            <a:spLocks noGrp="1"/>
          </p:cNvSpPr>
          <p:nvPr>
            <p:ph type="pic" sz="quarter" idx="49"/>
          </p:nvPr>
        </p:nvSpPr>
        <p:spPr>
          <a:xfrm>
            <a:off x="7736681" y="622139"/>
            <a:ext cx="2185194" cy="4690429"/>
          </a:xfrm>
          <a:prstGeom prst="roundRect">
            <a:avLst>
              <a:gd name="adj" fmla="val 12229"/>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A7ABF92-C2C5-488D-A8A2-36A0CE85D70D}"/>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8646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n-lt"/>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995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1"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4" grpId="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CC3AAD07-DDF5-4357-A341-093783828D61}"/>
              </a:ext>
            </a:extLst>
          </p:cNvPr>
          <p:cNvSpPr>
            <a:spLocks noGrp="1"/>
          </p:cNvSpPr>
          <p:nvPr>
            <p:ph type="pic" sz="quarter" idx="49"/>
          </p:nvPr>
        </p:nvSpPr>
        <p:spPr>
          <a:xfrm rot="19800000">
            <a:off x="1182787" y="3291047"/>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4" name="Picture Placeholder 13">
            <a:extLst>
              <a:ext uri="{FF2B5EF4-FFF2-40B4-BE49-F238E27FC236}">
                <a16:creationId xmlns:a16="http://schemas.microsoft.com/office/drawing/2014/main" id="{0E9DBC5E-A232-48EF-8896-72942F76E4FE}"/>
              </a:ext>
            </a:extLst>
          </p:cNvPr>
          <p:cNvSpPr>
            <a:spLocks noGrp="1"/>
          </p:cNvSpPr>
          <p:nvPr>
            <p:ph type="pic" sz="quarter" idx="50"/>
          </p:nvPr>
        </p:nvSpPr>
        <p:spPr>
          <a:xfrm rot="19800000">
            <a:off x="3954908" y="4234023"/>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Picture Placeholder 13">
            <a:extLst>
              <a:ext uri="{FF2B5EF4-FFF2-40B4-BE49-F238E27FC236}">
                <a16:creationId xmlns:a16="http://schemas.microsoft.com/office/drawing/2014/main" id="{3E1E767B-46BA-492A-B485-E382C5C22EE1}"/>
              </a:ext>
            </a:extLst>
          </p:cNvPr>
          <p:cNvSpPr>
            <a:spLocks noGrp="1"/>
          </p:cNvSpPr>
          <p:nvPr>
            <p:ph type="pic" sz="quarter" idx="51"/>
          </p:nvPr>
        </p:nvSpPr>
        <p:spPr>
          <a:xfrm rot="19800000">
            <a:off x="4869309" y="2052571"/>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13">
            <a:extLst>
              <a:ext uri="{FF2B5EF4-FFF2-40B4-BE49-F238E27FC236}">
                <a16:creationId xmlns:a16="http://schemas.microsoft.com/office/drawing/2014/main" id="{251579FF-A6F9-4671-B7F9-B9B47E603278}"/>
              </a:ext>
            </a:extLst>
          </p:cNvPr>
          <p:cNvSpPr>
            <a:spLocks noGrp="1"/>
          </p:cNvSpPr>
          <p:nvPr>
            <p:ph type="pic" sz="quarter" idx="52"/>
          </p:nvPr>
        </p:nvSpPr>
        <p:spPr>
          <a:xfrm rot="19800000">
            <a:off x="2111648" y="1136267"/>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13">
            <a:extLst>
              <a:ext uri="{FF2B5EF4-FFF2-40B4-BE49-F238E27FC236}">
                <a16:creationId xmlns:a16="http://schemas.microsoft.com/office/drawing/2014/main" id="{77BDC735-0A6D-48DF-8979-18D776115F85}"/>
              </a:ext>
            </a:extLst>
          </p:cNvPr>
          <p:cNvSpPr>
            <a:spLocks noGrp="1"/>
          </p:cNvSpPr>
          <p:nvPr>
            <p:ph type="pic" sz="quarter" idx="53"/>
          </p:nvPr>
        </p:nvSpPr>
        <p:spPr>
          <a:xfrm rot="19800000">
            <a:off x="-646013" y="159224"/>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Title 1">
            <a:extLst>
              <a:ext uri="{FF2B5EF4-FFF2-40B4-BE49-F238E27FC236}">
                <a16:creationId xmlns:a16="http://schemas.microsoft.com/office/drawing/2014/main" id="{67793C83-2AD2-491A-83E6-A7A43DACD04A}"/>
              </a:ext>
            </a:extLst>
          </p:cNvPr>
          <p:cNvSpPr>
            <a:spLocks noGrp="1"/>
          </p:cNvSpPr>
          <p:nvPr>
            <p:ph type="title"/>
          </p:nvPr>
        </p:nvSpPr>
        <p:spPr>
          <a:xfrm>
            <a:off x="7496175" y="946702"/>
            <a:ext cx="3685346" cy="1249845"/>
          </a:xfrm>
        </p:spPr>
        <p:txBody>
          <a:bodyPr/>
          <a:lstStyle/>
          <a:p>
            <a:r>
              <a:rPr lang="en-US"/>
              <a:t>Click to edit Master title style</a:t>
            </a:r>
          </a:p>
        </p:txBody>
      </p:sp>
    </p:spTree>
    <p:extLst>
      <p:ext uri="{BB962C8B-B14F-4D97-AF65-F5344CB8AC3E}">
        <p14:creationId xmlns:p14="http://schemas.microsoft.com/office/powerpoint/2010/main" val="18848924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E996AAAD-053F-40AD-AF6F-29AACCAD3540}"/>
              </a:ext>
            </a:extLst>
          </p:cNvPr>
          <p:cNvSpPr>
            <a:spLocks noGrp="1"/>
          </p:cNvSpPr>
          <p:nvPr>
            <p:ph type="pic" sz="quarter" idx="50"/>
          </p:nvPr>
        </p:nvSpPr>
        <p:spPr>
          <a:xfrm>
            <a:off x="5374686" y="638175"/>
            <a:ext cx="1269001" cy="2698451"/>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13">
            <a:extLst>
              <a:ext uri="{FF2B5EF4-FFF2-40B4-BE49-F238E27FC236}">
                <a16:creationId xmlns:a16="http://schemas.microsoft.com/office/drawing/2014/main" id="{1B24C051-51DF-4E5D-B16B-41DD48C74396}"/>
              </a:ext>
            </a:extLst>
          </p:cNvPr>
          <p:cNvSpPr>
            <a:spLocks noGrp="1"/>
          </p:cNvSpPr>
          <p:nvPr>
            <p:ph type="pic" sz="quarter" idx="49"/>
          </p:nvPr>
        </p:nvSpPr>
        <p:spPr>
          <a:xfrm>
            <a:off x="2727220" y="600075"/>
            <a:ext cx="1292330" cy="2767507"/>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13">
            <a:extLst>
              <a:ext uri="{FF2B5EF4-FFF2-40B4-BE49-F238E27FC236}">
                <a16:creationId xmlns:a16="http://schemas.microsoft.com/office/drawing/2014/main" id="{8CEB56B9-2294-4B70-AD3E-302F874342EE}"/>
              </a:ext>
            </a:extLst>
          </p:cNvPr>
          <p:cNvSpPr>
            <a:spLocks noGrp="1"/>
          </p:cNvSpPr>
          <p:nvPr>
            <p:ph type="pic" sz="quarter" idx="51"/>
          </p:nvPr>
        </p:nvSpPr>
        <p:spPr>
          <a:xfrm>
            <a:off x="8184447" y="638175"/>
            <a:ext cx="1269001" cy="2698451"/>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32739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1" fill="hold" grpId="0" nodeType="withEffect">
                                  <p:stCondLst>
                                    <p:cond delay="125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11"/>
                                        </p:tgtEl>
                                      </p:cBhvr>
                                      <p:by x="105000" y="105000"/>
                                    </p:animScale>
                                  </p:childTnLst>
                                </p:cTn>
                              </p:par>
                              <p:par>
                                <p:cTn id="15" presetID="22" presetClass="entr" presetSubtype="1"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6" presetClass="emph" presetSubtype="0" accel="50000" decel="50000" autoRev="1" fill="hold" grpId="1" nodeType="withEffect">
                                  <p:stCondLst>
                                    <p:cond delay="1500"/>
                                  </p:stCondLst>
                                  <p:childTnLst>
                                    <p:animScale>
                                      <p:cBhvr>
                                        <p:cTn id="19"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animBg="1"/>
      <p:bldP spid="7" grpId="1" animBg="1"/>
      <p:bldP spid="18" grpId="0" animBg="1"/>
      <p:bldP spid="18" grpId="1"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22_Custom Layout">
    <p:bg>
      <p:bgRef idx="1001">
        <a:schemeClr val="bg1"/>
      </p:bgRef>
    </p:bg>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B33BFCC3-FEBE-49BA-A2E5-05220E6F9A5B}"/>
              </a:ext>
            </a:extLst>
          </p:cNvPr>
          <p:cNvSpPr>
            <a:spLocks noGrp="1"/>
          </p:cNvSpPr>
          <p:nvPr>
            <p:ph type="pic" sz="quarter" idx="49"/>
          </p:nvPr>
        </p:nvSpPr>
        <p:spPr>
          <a:xfrm>
            <a:off x="7775575" y="1654175"/>
            <a:ext cx="2736850" cy="5913587"/>
          </a:xfrm>
          <a:prstGeom prst="roundRect">
            <a:avLst>
              <a:gd name="adj" fmla="val 9971"/>
            </a:avLst>
          </a:prstGeom>
          <a:gradFill>
            <a:gsLst>
              <a:gs pos="0">
                <a:schemeClr val="tx1">
                  <a:alpha val="2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Title 5"/>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12339037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425902CE-1C12-4531-AA20-FC5774DFC169}"/>
              </a:ext>
            </a:extLst>
          </p:cNvPr>
          <p:cNvSpPr>
            <a:spLocks noGrp="1"/>
          </p:cNvSpPr>
          <p:nvPr>
            <p:ph type="pic" sz="quarter" idx="15"/>
          </p:nvPr>
        </p:nvSpPr>
        <p:spPr>
          <a:xfrm>
            <a:off x="7115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868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32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Picture Placeholder 8">
            <a:extLst>
              <a:ext uri="{FF2B5EF4-FFF2-40B4-BE49-F238E27FC236}">
                <a16:creationId xmlns:a16="http://schemas.microsoft.com/office/drawing/2014/main" id="{A08864AF-3777-4A23-B16D-8EAFA8EF40D3}"/>
              </a:ext>
            </a:extLst>
          </p:cNvPr>
          <p:cNvSpPr>
            <a:spLocks noGrp="1"/>
          </p:cNvSpPr>
          <p:nvPr>
            <p:ph type="pic" sz="quarter" idx="13"/>
          </p:nvPr>
        </p:nvSpPr>
        <p:spPr>
          <a:xfrm>
            <a:off x="8448361" y="4023360"/>
            <a:ext cx="2647952" cy="15435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5A6224AF-B8E2-4DC2-A67A-897D7CB3A7B5}"/>
              </a:ext>
            </a:extLst>
          </p:cNvPr>
          <p:cNvSpPr>
            <a:spLocks noGrp="1"/>
          </p:cNvSpPr>
          <p:nvPr>
            <p:ph type="pic" sz="quarter" idx="14"/>
          </p:nvPr>
        </p:nvSpPr>
        <p:spPr>
          <a:xfrm>
            <a:off x="2028823" y="4023360"/>
            <a:ext cx="2647952" cy="15435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792B1559-7850-436C-8E1A-6F5C72B43B03}"/>
              </a:ext>
            </a:extLst>
          </p:cNvPr>
          <p:cNvSpPr>
            <a:spLocks noGrp="1"/>
          </p:cNvSpPr>
          <p:nvPr>
            <p:ph type="pic" sz="quarter" idx="12"/>
          </p:nvPr>
        </p:nvSpPr>
        <p:spPr>
          <a:xfrm>
            <a:off x="5238592" y="3625132"/>
            <a:ext cx="2647952" cy="155829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6399232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3" grpId="0" animBg="1"/>
      <p:bldP spid="3" grpId="1"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33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2028824" y="2218509"/>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6627498" y="2218509"/>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145667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34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2028824"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6627498"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4328161"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6">
            <a:extLst>
              <a:ext uri="{FF2B5EF4-FFF2-40B4-BE49-F238E27FC236}">
                <a16:creationId xmlns:a16="http://schemas.microsoft.com/office/drawing/2014/main" id="{985F345F-D257-4AF3-AA5A-638A4E98D61B}"/>
              </a:ext>
            </a:extLst>
          </p:cNvPr>
          <p:cNvSpPr>
            <a:spLocks noGrp="1"/>
          </p:cNvSpPr>
          <p:nvPr>
            <p:ph type="pic" sz="quarter" idx="17"/>
          </p:nvPr>
        </p:nvSpPr>
        <p:spPr>
          <a:xfrm>
            <a:off x="8926835"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54620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par>
                                <p:cTn id="20" presetID="22" presetClass="entr" presetSubtype="4"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P spid="7" grpId="0" animBg="1"/>
      <p:bldP spid="7" grpId="1"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3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B293A59A-BA5F-4DDB-968C-BE15BF7712F0}"/>
              </a:ext>
            </a:extLst>
          </p:cNvPr>
          <p:cNvSpPr>
            <a:spLocks noGrp="1"/>
          </p:cNvSpPr>
          <p:nvPr>
            <p:ph type="pic" sz="quarter" idx="15"/>
          </p:nvPr>
        </p:nvSpPr>
        <p:spPr>
          <a:xfrm>
            <a:off x="2028824" y="2107094"/>
            <a:ext cx="2686051" cy="370315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59978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37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21113071-04E4-4943-8A14-33BEF5B0E4EC}"/>
              </a:ext>
            </a:extLst>
          </p:cNvPr>
          <p:cNvSpPr>
            <a:spLocks noGrp="1"/>
          </p:cNvSpPr>
          <p:nvPr>
            <p:ph type="pic" sz="quarter" idx="18"/>
          </p:nvPr>
        </p:nvSpPr>
        <p:spPr>
          <a:xfrm>
            <a:off x="2123662" y="2407837"/>
            <a:ext cx="1914938" cy="1914938"/>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7">
            <a:extLst>
              <a:ext uri="{FF2B5EF4-FFF2-40B4-BE49-F238E27FC236}">
                <a16:creationId xmlns:a16="http://schemas.microsoft.com/office/drawing/2014/main" id="{81FA998F-F55E-41A0-8E63-F16BA2E16F8B}"/>
              </a:ext>
            </a:extLst>
          </p:cNvPr>
          <p:cNvSpPr>
            <a:spLocks noGrp="1"/>
          </p:cNvSpPr>
          <p:nvPr>
            <p:ph type="pic" sz="quarter" idx="19"/>
          </p:nvPr>
        </p:nvSpPr>
        <p:spPr>
          <a:xfrm>
            <a:off x="4452731" y="2407837"/>
            <a:ext cx="1914938" cy="1914938"/>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9">
            <a:extLst>
              <a:ext uri="{FF2B5EF4-FFF2-40B4-BE49-F238E27FC236}">
                <a16:creationId xmlns:a16="http://schemas.microsoft.com/office/drawing/2014/main" id="{8B728F94-C975-40FD-8875-7A50929BD4EB}"/>
              </a:ext>
            </a:extLst>
          </p:cNvPr>
          <p:cNvSpPr>
            <a:spLocks noGrp="1"/>
          </p:cNvSpPr>
          <p:nvPr>
            <p:ph type="pic" sz="quarter" idx="20"/>
          </p:nvPr>
        </p:nvSpPr>
        <p:spPr>
          <a:xfrm>
            <a:off x="6781800" y="2407837"/>
            <a:ext cx="1914938" cy="1914938"/>
          </a:xfrm>
          <a:prstGeom prst="ellipse">
            <a:avLst/>
          </a:prstGeom>
          <a:solidFill>
            <a:srgbClr val="FFFFFF"/>
          </a:solidFill>
          <a:ln>
            <a:noFill/>
          </a:ln>
          <a:effectLst>
            <a:outerShdw blurRad="762000" dist="254000" dir="5400000" algn="ctr" rotWithShape="0">
              <a:srgbClr val="000000">
                <a:alpha val="20000"/>
              </a:srgb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10">
            <a:extLst>
              <a:ext uri="{FF2B5EF4-FFF2-40B4-BE49-F238E27FC236}">
                <a16:creationId xmlns:a16="http://schemas.microsoft.com/office/drawing/2014/main" id="{768217E8-2CC7-489D-9380-15E0CF22C7EE}"/>
              </a:ext>
            </a:extLst>
          </p:cNvPr>
          <p:cNvSpPr>
            <a:spLocks noGrp="1"/>
          </p:cNvSpPr>
          <p:nvPr>
            <p:ph type="pic" sz="quarter" idx="21"/>
          </p:nvPr>
        </p:nvSpPr>
        <p:spPr>
          <a:xfrm>
            <a:off x="9110869" y="2407837"/>
            <a:ext cx="1914938" cy="1914938"/>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69646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6" presetClass="emph" presetSubtype="0" accel="50000" decel="50000" autoRev="1" fill="hold" grpId="1" nodeType="withEffect">
                                  <p:stCondLst>
                                    <p:cond delay="0"/>
                                  </p:stCondLst>
                                  <p:childTnLst>
                                    <p:animScale>
                                      <p:cBhvr>
                                        <p:cTn id="9" dur="500" fill="hold"/>
                                        <p:tgtEl>
                                          <p:spTgt spid="7"/>
                                        </p:tgtEl>
                                      </p:cBhvr>
                                      <p:by x="105000" y="105000"/>
                                    </p:animScale>
                                  </p:childTnLst>
                                </p:cTn>
                              </p:par>
                              <p:par>
                                <p:cTn id="10" presetID="6" presetClass="entr" presetSubtype="32"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1000"/>
                                        <p:tgtEl>
                                          <p:spTgt spid="8"/>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8"/>
                                        </p:tgtEl>
                                      </p:cBhvr>
                                      <p:by x="105000" y="105000"/>
                                    </p:animScale>
                                  </p:childTnLst>
                                </p:cTn>
                              </p:par>
                              <p:par>
                                <p:cTn id="15" presetID="6" presetClass="entr" presetSubtype="32"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1000"/>
                                        <p:tgtEl>
                                          <p:spTgt spid="1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0"/>
                                        </p:tgtEl>
                                      </p:cBhvr>
                                      <p:by x="105000" y="105000"/>
                                    </p:animScale>
                                  </p:childTnLst>
                                </p:cTn>
                              </p:par>
                              <p:par>
                                <p:cTn id="20" presetID="6" presetClass="entr" presetSubtype="32" fill="hold" grpId="0" nodeType="withEffect">
                                  <p:stCondLst>
                                    <p:cond delay="750"/>
                                  </p:stCondLst>
                                  <p:childTnLst>
                                    <p:set>
                                      <p:cBhvr>
                                        <p:cTn id="21" dur="1" fill="hold">
                                          <p:stCondLst>
                                            <p:cond delay="0"/>
                                          </p:stCondLst>
                                        </p:cTn>
                                        <p:tgtEl>
                                          <p:spTgt spid="11"/>
                                        </p:tgtEl>
                                        <p:attrNameLst>
                                          <p:attrName>style.visibility</p:attrName>
                                        </p:attrNameLst>
                                      </p:cBhvr>
                                      <p:to>
                                        <p:strVal val="visible"/>
                                      </p:to>
                                    </p:set>
                                    <p:animEffect transition="in" filter="circle(out)">
                                      <p:cBhvr>
                                        <p:cTn id="22" dur="1000"/>
                                        <p:tgtEl>
                                          <p:spTgt spid="11"/>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38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5276851" cy="1249845"/>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F81A80E6-DA1E-4D02-BFFB-C60993A9D117}"/>
              </a:ext>
            </a:extLst>
          </p:cNvPr>
          <p:cNvSpPr>
            <a:spLocks noGrp="1"/>
          </p:cNvSpPr>
          <p:nvPr>
            <p:ph type="pic" sz="quarter" idx="12"/>
          </p:nvPr>
        </p:nvSpPr>
        <p:spPr>
          <a:xfrm>
            <a:off x="7305675" y="0"/>
            <a:ext cx="387584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38841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42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90141407"/>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320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1019175" y="2179155"/>
            <a:ext cx="10153650" cy="1249845"/>
          </a:xfrm>
        </p:spPr>
        <p:txBody>
          <a:bodyPr/>
          <a:lstStyle>
            <a:lvl1pPr>
              <a:defRPr sz="880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97230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027DF20-4DFA-4E15-91F6-04FCB69A6C75}"/>
              </a:ext>
            </a:extLst>
          </p:cNvPr>
          <p:cNvSpPr>
            <a:spLocks noGrp="1"/>
          </p:cNvSpPr>
          <p:nvPr>
            <p:ph type="pic" sz="quarter" idx="12"/>
          </p:nvPr>
        </p:nvSpPr>
        <p:spPr>
          <a:xfrm>
            <a:off x="494217"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D30FDCA7-6510-4336-9BDF-E03E286F7D05}"/>
              </a:ext>
            </a:extLst>
          </p:cNvPr>
          <p:cNvSpPr>
            <a:spLocks noGrp="1"/>
          </p:cNvSpPr>
          <p:nvPr>
            <p:ph type="pic" sz="quarter" idx="13"/>
          </p:nvPr>
        </p:nvSpPr>
        <p:spPr>
          <a:xfrm>
            <a:off x="3774973"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83DB2EF4-730B-4191-B843-F6DDAC7C82D4}"/>
              </a:ext>
            </a:extLst>
          </p:cNvPr>
          <p:cNvSpPr>
            <a:spLocks noGrp="1"/>
          </p:cNvSpPr>
          <p:nvPr>
            <p:ph type="pic" sz="quarter" idx="14"/>
          </p:nvPr>
        </p:nvSpPr>
        <p:spPr>
          <a:xfrm>
            <a:off x="7055729"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6720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2"/>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3"/>
                                        </p:tgtEl>
                                      </p:cBhvr>
                                      <p:by x="105000" y="105000"/>
                                    </p:animScale>
                                  </p:childTnLst>
                                </p:cTn>
                              </p:par>
                              <p:par>
                                <p:cTn id="15" presetID="22" presetClass="entr" presetSubtype="8" fill="hold" grpId="0" nodeType="withEffect" nodePh="1">
                                  <p:stCondLst>
                                    <p:cond delay="10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nodePh="1">
                                  <p:stCondLst>
                                    <p:cond delay="1000"/>
                                  </p:stCondLst>
                                  <p:endCondLst>
                                    <p:cond evt="begin" delay="0">
                                      <p:tn val="18"/>
                                    </p:cond>
                                  </p:endCondLst>
                                  <p:childTnLst>
                                    <p:animScale>
                                      <p:cBhvr>
                                        <p:cTn id="1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62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55A12D-11E0-437B-89DE-E19CBD7991A6}"/>
              </a:ext>
            </a:extLst>
          </p:cNvPr>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j-lt"/>
                <a:ea typeface="Montserrat Black" charset="0"/>
                <a:cs typeface="Montserrat Black" charset="0"/>
              </a:defRPr>
            </a:lvl1pPr>
          </a:lstStyle>
          <a:p>
            <a:r>
              <a:rPr lang="en-US" dirty="0"/>
              <a:t>Click to edit</a:t>
            </a:r>
          </a:p>
        </p:txBody>
      </p:sp>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6096001" y="-30480"/>
            <a:ext cx="608584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559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6" presetClass="emph" presetSubtype="0" accel="50000" decel="50000" autoRev="1" fill="hold" grpId="1" nodeType="withEffect">
                                  <p:stCondLst>
                                    <p:cond delay="500"/>
                                  </p:stCondLst>
                                  <p:childTnLst>
                                    <p:animScale>
                                      <p:cBhvr>
                                        <p:cTn id="13"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1569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6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0415223"/>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4023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205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70600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2028825" y="5023955"/>
            <a:ext cx="4067176" cy="1249845"/>
          </a:xfrm>
        </p:spPr>
        <p:txBody>
          <a:bodyPr/>
          <a:lstStyle/>
          <a:p>
            <a:r>
              <a:rPr lang="en-US" dirty="0"/>
              <a:t>Click to edit Master title style</a:t>
            </a:r>
          </a:p>
        </p:txBody>
      </p:sp>
    </p:spTree>
    <p:extLst>
      <p:ext uri="{BB962C8B-B14F-4D97-AF65-F5344CB8AC3E}">
        <p14:creationId xmlns:p14="http://schemas.microsoft.com/office/powerpoint/2010/main" val="6523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9175" y="0"/>
            <a:ext cx="3048001"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1801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n-lt"/>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358161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n-lt"/>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22380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129229" y="549274"/>
            <a:ext cx="3043596" cy="402272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2028825" y="946702"/>
            <a:ext cx="5083176"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p:nvPr>
        </p:nvSpPr>
        <p:spPr>
          <a:xfrm>
            <a:off x="5085633" y="3429000"/>
            <a:ext cx="304359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007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4"/>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8263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70768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340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1821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70058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100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7635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3714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3996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5078852" y="0"/>
            <a:ext cx="3059307" cy="228997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4672452" y="2289977"/>
            <a:ext cx="3059307" cy="228997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6"/>
          </p:nvPr>
        </p:nvSpPr>
        <p:spPr>
          <a:xfrm>
            <a:off x="5078852" y="4578183"/>
            <a:ext cx="3059307" cy="228997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2851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5956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245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9175" y="0"/>
            <a:ext cx="3048001"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6774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6360158" y="3429000"/>
            <a:ext cx="4821363" cy="2860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8"/>
          </p:nvPr>
        </p:nvSpPr>
        <p:spPr>
          <a:xfrm>
            <a:off x="2028823" y="3429000"/>
            <a:ext cx="4067177" cy="2860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768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2030852" y="1152057"/>
            <a:ext cx="1800000" cy="180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7259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75830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18027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2331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281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11688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2120055"/>
          </a:xfrm>
        </p:spPr>
        <p:txBody>
          <a:bodyPr/>
          <a:lstStyle/>
          <a:p>
            <a:r>
              <a:rPr lang="en-US" dirty="0"/>
              <a:t>Click to edit Master title style</a:t>
            </a:r>
          </a:p>
        </p:txBody>
      </p:sp>
      <p:sp>
        <p:nvSpPr>
          <p:cNvPr id="4"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3882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13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800"/>
                                  </p:stCondLst>
                                  <p:childTnLst>
                                    <p:animScale>
                                      <p:cBhvr>
                                        <p:cTn id="9" dur="500" fill="hold"/>
                                        <p:tgtEl>
                                          <p:spTgt spid="5"/>
                                        </p:tgtEl>
                                      </p:cBhvr>
                                      <p:by x="105000" y="105000"/>
                                    </p:animScale>
                                  </p:childTnLst>
                                </p:cTn>
                              </p:par>
                              <p:par>
                                <p:cTn id="10" presetID="22" presetClass="entr" presetSubtype="8"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3"/>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p:spPr>
        <p:txBody>
          <a:bodyPr/>
          <a:lstStyle/>
          <a:p>
            <a:r>
              <a:rPr lang="en-US"/>
              <a:t>Click to edit Master title style</a:t>
            </a:r>
          </a:p>
        </p:txBody>
      </p:sp>
    </p:spTree>
    <p:extLst>
      <p:ext uri="{BB962C8B-B14F-4D97-AF65-F5344CB8AC3E}">
        <p14:creationId xmlns:p14="http://schemas.microsoft.com/office/powerpoint/2010/main" val="20833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782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p:spPr>
        <p:txBody>
          <a:bodyPr/>
          <a:lstStyle/>
          <a:p>
            <a:r>
              <a:rPr lang="en-US"/>
              <a:t>Click to edit Master title style</a:t>
            </a:r>
          </a:p>
        </p:txBody>
      </p:sp>
    </p:spTree>
    <p:extLst>
      <p:ext uri="{BB962C8B-B14F-4D97-AF65-F5344CB8AC3E}">
        <p14:creationId xmlns:p14="http://schemas.microsoft.com/office/powerpoint/2010/main" val="3050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461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par>
                                <p:cTn id="25" presetID="22" presetClass="entr" presetSubtype="8" fill="hold" grpId="0" nodeType="withEffect">
                                  <p:stCondLst>
                                    <p:cond delay="21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21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70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4"/>
                                        </p:tgtEl>
                                      </p:cBhvr>
                                      <p:by x="105000" y="105000"/>
                                    </p:animScale>
                                  </p:childTnLst>
                                </p:cTn>
                              </p:par>
                              <p:par>
                                <p:cTn id="10" presetID="22" presetClass="entr" presetSubtype="8"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20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268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1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184904" y="1517904"/>
            <a:ext cx="3822192" cy="3822192"/>
          </a:xfrm>
          <a:custGeom>
            <a:avLst/>
            <a:gdLst>
              <a:gd name="connsiteX0" fmla="*/ 1911096 w 3822192"/>
              <a:gd name="connsiteY0" fmla="*/ 955548 h 3822192"/>
              <a:gd name="connsiteX1" fmla="*/ 955548 w 3822192"/>
              <a:gd name="connsiteY1" fmla="*/ 1911096 h 3822192"/>
              <a:gd name="connsiteX2" fmla="*/ 1911096 w 3822192"/>
              <a:gd name="connsiteY2" fmla="*/ 2866644 h 3822192"/>
              <a:gd name="connsiteX3" fmla="*/ 2866644 w 3822192"/>
              <a:gd name="connsiteY3" fmla="*/ 1911096 h 3822192"/>
              <a:gd name="connsiteX4" fmla="*/ 1911096 w 3822192"/>
              <a:gd name="connsiteY4" fmla="*/ 955548 h 3822192"/>
              <a:gd name="connsiteX5" fmla="*/ 1911096 w 3822192"/>
              <a:gd name="connsiteY5" fmla="*/ 0 h 3822192"/>
              <a:gd name="connsiteX6" fmla="*/ 3822192 w 3822192"/>
              <a:gd name="connsiteY6" fmla="*/ 1911096 h 3822192"/>
              <a:gd name="connsiteX7" fmla="*/ 1911096 w 3822192"/>
              <a:gd name="connsiteY7" fmla="*/ 3822192 h 3822192"/>
              <a:gd name="connsiteX8" fmla="*/ 0 w 3822192"/>
              <a:gd name="connsiteY8" fmla="*/ 1911096 h 3822192"/>
              <a:gd name="connsiteX9" fmla="*/ 1911096 w 3822192"/>
              <a:gd name="connsiteY9" fmla="*/ 0 h 38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2192" h="3822192">
                <a:moveTo>
                  <a:pt x="1911096" y="955548"/>
                </a:moveTo>
                <a:cubicBezTo>
                  <a:pt x="1383361" y="955548"/>
                  <a:pt x="955548" y="1383361"/>
                  <a:pt x="955548" y="1911096"/>
                </a:cubicBezTo>
                <a:cubicBezTo>
                  <a:pt x="955548" y="2438831"/>
                  <a:pt x="1383361" y="2866644"/>
                  <a:pt x="1911096" y="2866644"/>
                </a:cubicBezTo>
                <a:cubicBezTo>
                  <a:pt x="2438831" y="2866644"/>
                  <a:pt x="2866644" y="2438831"/>
                  <a:pt x="2866644" y="1911096"/>
                </a:cubicBezTo>
                <a:cubicBezTo>
                  <a:pt x="2866644" y="1383361"/>
                  <a:pt x="2438831" y="955548"/>
                  <a:pt x="1911096" y="955548"/>
                </a:cubicBezTo>
                <a:close/>
                <a:moveTo>
                  <a:pt x="1911096" y="0"/>
                </a:moveTo>
                <a:cubicBezTo>
                  <a:pt x="2966565" y="0"/>
                  <a:pt x="3822192" y="855627"/>
                  <a:pt x="3822192" y="1911096"/>
                </a:cubicBezTo>
                <a:cubicBezTo>
                  <a:pt x="3822192" y="2966565"/>
                  <a:pt x="2966565" y="3822192"/>
                  <a:pt x="1911096" y="3822192"/>
                </a:cubicBezTo>
                <a:cubicBezTo>
                  <a:pt x="855627" y="3822192"/>
                  <a:pt x="0" y="2966565"/>
                  <a:pt x="0" y="1911096"/>
                </a:cubicBezTo>
                <a:cubicBezTo>
                  <a:pt x="0" y="855627"/>
                  <a:pt x="855627" y="0"/>
                  <a:pt x="1911096"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1536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202882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75849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5157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3795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509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314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2950183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3061336"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5090160" y="568960"/>
            <a:ext cx="3037840" cy="1717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3"/>
          </p:nvPr>
        </p:nvSpPr>
        <p:spPr>
          <a:xfrm>
            <a:off x="8412480" y="1127760"/>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4"/>
          </p:nvPr>
        </p:nvSpPr>
        <p:spPr>
          <a:xfrm>
            <a:off x="5090160" y="34308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5"/>
          </p:nvPr>
        </p:nvSpPr>
        <p:spPr>
          <a:xfrm>
            <a:off x="8412480" y="39896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593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5023955"/>
            <a:ext cx="407968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1141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4067176" cy="2002975"/>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6099962" y="1125538"/>
            <a:ext cx="5072863" cy="5732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7732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Tree>
    <p:extLst>
      <p:ext uri="{BB962C8B-B14F-4D97-AF65-F5344CB8AC3E}">
        <p14:creationId xmlns:p14="http://schemas.microsoft.com/office/powerpoint/2010/main" val="1198409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0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423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2826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dirty="0"/>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246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587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0188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5330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Picture Placeholder 8"/>
          <p:cNvSpPr>
            <a:spLocks noGrp="1"/>
          </p:cNvSpPr>
          <p:nvPr>
            <p:ph type="pic" sz="quarter" idx="27"/>
          </p:nvPr>
        </p:nvSpPr>
        <p:spPr>
          <a:xfrm>
            <a:off x="2028824"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2" name="Picture Placeholder 8"/>
          <p:cNvSpPr>
            <a:spLocks noGrp="1"/>
          </p:cNvSpPr>
          <p:nvPr>
            <p:ph type="pic" sz="quarter" idx="29"/>
          </p:nvPr>
        </p:nvSpPr>
        <p:spPr>
          <a:xfrm>
            <a:off x="6162132"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3" name="Picture Placeholder 8"/>
          <p:cNvSpPr>
            <a:spLocks noGrp="1"/>
          </p:cNvSpPr>
          <p:nvPr>
            <p:ph type="pic" sz="quarter" idx="30"/>
          </p:nvPr>
        </p:nvSpPr>
        <p:spPr>
          <a:xfrm>
            <a:off x="8228786"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4" name="Picture Placeholder 8"/>
          <p:cNvSpPr>
            <a:spLocks noGrp="1"/>
          </p:cNvSpPr>
          <p:nvPr>
            <p:ph type="pic" sz="quarter" idx="31"/>
          </p:nvPr>
        </p:nvSpPr>
        <p:spPr>
          <a:xfrm>
            <a:off x="10295441"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p:cNvSpPr>
            <a:spLocks noGrp="1"/>
          </p:cNvSpPr>
          <p:nvPr>
            <p:ph type="pic" sz="quarter" idx="32"/>
          </p:nvPr>
        </p:nvSpPr>
        <p:spPr>
          <a:xfrm>
            <a:off x="2028824"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p:cNvSpPr>
            <a:spLocks noGrp="1"/>
          </p:cNvSpPr>
          <p:nvPr>
            <p:ph type="pic" sz="quarter" idx="33"/>
          </p:nvPr>
        </p:nvSpPr>
        <p:spPr>
          <a:xfrm>
            <a:off x="4095478"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6162132"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8" name="Picture Placeholder 8"/>
          <p:cNvSpPr>
            <a:spLocks noGrp="1"/>
          </p:cNvSpPr>
          <p:nvPr>
            <p:ph type="pic" sz="quarter" idx="35"/>
          </p:nvPr>
        </p:nvSpPr>
        <p:spPr>
          <a:xfrm>
            <a:off x="8228786"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9" name="Picture Placeholder 8"/>
          <p:cNvSpPr>
            <a:spLocks noGrp="1"/>
          </p:cNvSpPr>
          <p:nvPr>
            <p:ph type="pic" sz="quarter" idx="36"/>
          </p:nvPr>
        </p:nvSpPr>
        <p:spPr>
          <a:xfrm>
            <a:off x="10295441"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4095478" y="2780576"/>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70489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6" presetClass="emph" presetSubtype="0" accel="50000" decel="50000" autoRev="1" fill="hold" grpId="1" nodeType="withEffect">
                                  <p:stCondLst>
                                    <p:cond delay="0"/>
                                  </p:stCondLst>
                                  <p:childTnLst>
                                    <p:animScale>
                                      <p:cBhvr>
                                        <p:cTn id="9" dur="500" fill="hold"/>
                                        <p:tgtEl>
                                          <p:spTgt spid="20"/>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22"/>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23"/>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24"/>
                                        </p:tgtEl>
                                      </p:cBhvr>
                                      <p:by x="105000" y="105000"/>
                                    </p:animScale>
                                  </p:childTnLst>
                                </p:cTn>
                              </p:par>
                              <p:par>
                                <p:cTn id="25" presetID="22" presetClass="entr" presetSubtype="8" fill="hold" grpId="0" nodeType="withEffect">
                                  <p:stCondLst>
                                    <p:cond delay="150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6" presetClass="emph" presetSubtype="0" accel="50000" decel="50000" autoRev="1" fill="hold" grpId="1" nodeType="withEffect">
                                  <p:stCondLst>
                                    <p:cond delay="1500"/>
                                  </p:stCondLst>
                                  <p:childTnLst>
                                    <p:animScale>
                                      <p:cBhvr>
                                        <p:cTn id="29" dur="500" fill="hold"/>
                                        <p:tgtEl>
                                          <p:spTgt spid="25"/>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6"/>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7"/>
                                        </p:tgtEl>
                                      </p:cBhvr>
                                      <p:by x="105000" y="105000"/>
                                    </p:animScale>
                                  </p:childTnLst>
                                </p:cTn>
                              </p:par>
                              <p:par>
                                <p:cTn id="40" presetID="22" presetClass="entr" presetSubtype="8" fill="hold" grpId="0" nodeType="withEffect">
                                  <p:stCondLst>
                                    <p:cond delay="240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6" presetClass="emph" presetSubtype="0" accel="50000" decel="50000" autoRev="1" fill="hold" grpId="1" nodeType="withEffect">
                                  <p:stCondLst>
                                    <p:cond delay="2400"/>
                                  </p:stCondLst>
                                  <p:childTnLst>
                                    <p:animScale>
                                      <p:cBhvr>
                                        <p:cTn id="44" dur="500" fill="hold"/>
                                        <p:tgtEl>
                                          <p:spTgt spid="28"/>
                                        </p:tgtEl>
                                      </p:cBhvr>
                                      <p:by x="105000" y="105000"/>
                                    </p:animScale>
                                  </p:childTnLst>
                                </p:cTn>
                              </p:par>
                              <p:par>
                                <p:cTn id="45" presetID="22" presetClass="entr" presetSubtype="8" fill="hold" grpId="0" nodeType="withEffect">
                                  <p:stCondLst>
                                    <p:cond delay="270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6" presetClass="emph" presetSubtype="0" accel="50000" decel="50000" autoRev="1" fill="hold" grpId="1" nodeType="withEffect">
                                  <p:stCondLst>
                                    <p:cond delay="2700"/>
                                  </p:stCondLst>
                                  <p:childTnLst>
                                    <p:animScale>
                                      <p:cBhvr>
                                        <p:cTn id="49" dur="500" fill="hold"/>
                                        <p:tgtEl>
                                          <p:spTgt spid="29"/>
                                        </p:tgtEl>
                                      </p:cBhvr>
                                      <p:by x="105000" y="105000"/>
                                    </p:animScale>
                                  </p:childTnLst>
                                </p:cTn>
                              </p:par>
                              <p:par>
                                <p:cTn id="50" presetID="22" presetClass="entr" presetSubtype="8" fill="hold" grpId="0" nodeType="withEffect">
                                  <p:stCondLst>
                                    <p:cond delay="30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6" presetClass="emph" presetSubtype="0" accel="50000" decel="50000" autoRev="1" fill="hold" grpId="1" nodeType="withEffect">
                                  <p:stCondLst>
                                    <p:cond delay="300"/>
                                  </p:stCondLst>
                                  <p:childTnLst>
                                    <p:animScale>
                                      <p:cBhvr>
                                        <p:cTn id="54"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6096000" cy="34417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468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3416300"/>
            <a:ext cx="6096000" cy="34417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721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5860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62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609600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9773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41738"/>
            <a:ext cx="4057016" cy="1388284"/>
          </a:xfrm>
        </p:spPr>
        <p:txBody>
          <a:bodyPr/>
          <a:lstStyle/>
          <a:p>
            <a:r>
              <a:rPr lang="en-US" dirty="0"/>
              <a:t>Click to edit Master title style</a:t>
            </a:r>
          </a:p>
        </p:txBody>
      </p:sp>
      <p:sp>
        <p:nvSpPr>
          <p:cNvPr id="6" name="Picture Placeholder 8"/>
          <p:cNvSpPr>
            <a:spLocks noGrp="1"/>
          </p:cNvSpPr>
          <p:nvPr>
            <p:ph type="pic" sz="quarter" idx="14"/>
          </p:nvPr>
        </p:nvSpPr>
        <p:spPr>
          <a:xfrm>
            <a:off x="3037840" y="0"/>
            <a:ext cx="3058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4245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
        <p:nvSpPr>
          <p:cNvPr id="25" name="Picture Placeholder 8"/>
          <p:cNvSpPr>
            <a:spLocks noGrp="1"/>
          </p:cNvSpPr>
          <p:nvPr>
            <p:ph type="pic" sz="quarter" idx="32"/>
          </p:nvPr>
        </p:nvSpPr>
        <p:spPr>
          <a:xfrm>
            <a:off x="5023517"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9156825"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7090171" y="4257800"/>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8085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0" grpId="0" animBg="1"/>
      <p:bldP spid="30" grpId="1"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FA80A9-BCE2-4F55-801E-4668E68BFD84}"/>
              </a:ext>
            </a:extLst>
          </p:cNvPr>
          <p:cNvSpPr>
            <a:spLocks noGrp="1"/>
          </p:cNvSpPr>
          <p:nvPr>
            <p:ph type="pic" sz="quarter" idx="44"/>
          </p:nvPr>
        </p:nvSpPr>
        <p:spPr>
          <a:xfrm>
            <a:off x="3035300" y="-1"/>
            <a:ext cx="8137525" cy="400050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987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p:cNvSpPr>
            <a:spLocks noGrp="1"/>
          </p:cNvSpPr>
          <p:nvPr>
            <p:ph type="pic" sz="quarter" idx="14"/>
          </p:nvPr>
        </p:nvSpPr>
        <p:spPr>
          <a:xfrm>
            <a:off x="8128000" y="701774"/>
            <a:ext cx="2032000" cy="4572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96001"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1541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7634513" y="2308497"/>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12" name="Picture Placeholder 8"/>
          <p:cNvSpPr>
            <a:spLocks noGrp="1"/>
          </p:cNvSpPr>
          <p:nvPr>
            <p:ph type="pic" sz="quarter" idx="18"/>
          </p:nvPr>
        </p:nvSpPr>
        <p:spPr>
          <a:xfrm>
            <a:off x="9946640"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9"/>
          </p:nvPr>
        </p:nvSpPr>
        <p:spPr>
          <a:xfrm>
            <a:off x="9946640" y="230849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0"/>
          </p:nvPr>
        </p:nvSpPr>
        <p:spPr>
          <a:xfrm>
            <a:off x="9946640" y="4616995"/>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p:cNvSpPr>
            <a:spLocks noGrp="1"/>
          </p:cNvSpPr>
          <p:nvPr>
            <p:ph type="pic" sz="quarter" idx="22"/>
          </p:nvPr>
        </p:nvSpPr>
        <p:spPr>
          <a:xfrm>
            <a:off x="7634513"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9" name="Picture Placeholder 8"/>
          <p:cNvSpPr>
            <a:spLocks noGrp="1"/>
          </p:cNvSpPr>
          <p:nvPr>
            <p:ph type="pic" sz="quarter" idx="23"/>
          </p:nvPr>
        </p:nvSpPr>
        <p:spPr>
          <a:xfrm>
            <a:off x="7634513"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0" name="Picture Placeholder 8"/>
          <p:cNvSpPr>
            <a:spLocks noGrp="1"/>
          </p:cNvSpPr>
          <p:nvPr>
            <p:ph type="pic" sz="quarter" idx="24"/>
          </p:nvPr>
        </p:nvSpPr>
        <p:spPr>
          <a:xfrm>
            <a:off x="531222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1" name="Picture Placeholder 8"/>
          <p:cNvSpPr>
            <a:spLocks noGrp="1"/>
          </p:cNvSpPr>
          <p:nvPr>
            <p:ph type="pic" sz="quarter" idx="25"/>
          </p:nvPr>
        </p:nvSpPr>
        <p:spPr>
          <a:xfrm>
            <a:off x="297905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304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96000" y="0"/>
            <a:ext cx="203200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9639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14720" y="2171395"/>
            <a:ext cx="2194560" cy="30943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6"/>
          </p:nvPr>
        </p:nvSpPr>
        <p:spPr>
          <a:xfrm>
            <a:off x="4064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7"/>
          </p:nvPr>
        </p:nvSpPr>
        <p:spPr>
          <a:xfrm>
            <a:off x="2028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635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3574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2335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11262"/>
            <a:ext cx="5083176" cy="1249845"/>
          </a:xfrm>
        </p:spPr>
        <p:txBody>
          <a:bodyPr/>
          <a:lstStyle/>
          <a:p>
            <a:r>
              <a:rPr lang="en-US"/>
              <a:t>Click to edit Master title style</a:t>
            </a:r>
          </a:p>
        </p:txBody>
      </p:sp>
      <p:sp>
        <p:nvSpPr>
          <p:cNvPr id="11" name="Picture Placeholder 8"/>
          <p:cNvSpPr>
            <a:spLocks noGrp="1"/>
          </p:cNvSpPr>
          <p:nvPr>
            <p:ph type="pic" sz="quarter" idx="25"/>
          </p:nvPr>
        </p:nvSpPr>
        <p:spPr>
          <a:xfrm>
            <a:off x="202882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8"/>
          <p:cNvSpPr>
            <a:spLocks noGrp="1"/>
          </p:cNvSpPr>
          <p:nvPr>
            <p:ph type="pic" sz="quarter" idx="27"/>
          </p:nvPr>
        </p:nvSpPr>
        <p:spPr>
          <a:xfrm>
            <a:off x="667194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8"/>
          <p:cNvSpPr>
            <a:spLocks noGrp="1"/>
          </p:cNvSpPr>
          <p:nvPr>
            <p:ph type="pic" sz="quarter" idx="28"/>
          </p:nvPr>
        </p:nvSpPr>
        <p:spPr>
          <a:xfrm>
            <a:off x="899858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4"/>
          </p:nvPr>
        </p:nvSpPr>
        <p:spPr>
          <a:xfrm>
            <a:off x="4350385" y="1160781"/>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9"/>
          </p:nvPr>
        </p:nvSpPr>
        <p:spPr>
          <a:xfrm>
            <a:off x="1131506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1963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176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p:spPr>
        <p:txBody>
          <a:bodyPr/>
          <a:lstStyle/>
          <a:p>
            <a:r>
              <a:rPr lang="en-US"/>
              <a:t>Click to edit Master title style</a:t>
            </a:r>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Rectangle 7"/>
          <p:cNvSpPr/>
          <p:nvPr userDrawn="1"/>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64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US" dirty="0"/>
              <a:t>Click to edit Master title style</a:t>
            </a:r>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24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4885537" y="2795200"/>
            <a:ext cx="1080000" cy="108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8"/>
          <p:cNvSpPr>
            <a:spLocks noGrp="1"/>
          </p:cNvSpPr>
          <p:nvPr>
            <p:ph type="pic" sz="quarter" idx="13"/>
          </p:nvPr>
        </p:nvSpPr>
        <p:spPr>
          <a:xfrm>
            <a:off x="7229360"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8"/>
          <p:cNvSpPr>
            <a:spLocks noGrp="1"/>
          </p:cNvSpPr>
          <p:nvPr>
            <p:ph type="pic" sz="quarter" idx="15"/>
          </p:nvPr>
        </p:nvSpPr>
        <p:spPr>
          <a:xfrm>
            <a:off x="9572468"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9" name="Picture Placeholder 8"/>
          <p:cNvSpPr>
            <a:spLocks noGrp="1"/>
          </p:cNvSpPr>
          <p:nvPr>
            <p:ph type="pic" sz="quarter" idx="18"/>
          </p:nvPr>
        </p:nvSpPr>
        <p:spPr>
          <a:xfrm>
            <a:off x="2541714"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60956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3089584" cy="2002975"/>
          </a:xfrm>
        </p:spPr>
        <p:txBody>
          <a:bodyPr/>
          <a:lstStyle/>
          <a:p>
            <a:r>
              <a:rPr lang="en-US" dirty="0"/>
              <a:t>Click to edit Master title style</a:t>
            </a:r>
          </a:p>
        </p:txBody>
      </p:sp>
      <p:sp>
        <p:nvSpPr>
          <p:cNvPr id="5" name="Picture Placeholder 8"/>
          <p:cNvSpPr>
            <a:spLocks noGrp="1"/>
          </p:cNvSpPr>
          <p:nvPr>
            <p:ph type="pic" sz="quarter" idx="12"/>
          </p:nvPr>
        </p:nvSpPr>
        <p:spPr>
          <a:xfrm>
            <a:off x="5324051" y="1125538"/>
            <a:ext cx="2821566" cy="319620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3"/>
          </p:nvPr>
        </p:nvSpPr>
        <p:spPr>
          <a:xfrm>
            <a:off x="8351259" y="1119211"/>
            <a:ext cx="2821566" cy="320253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146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3"/>
            <a:ext cx="4067176" cy="1308996"/>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9A2D4F83-68C8-465D-BCB1-63895E68719D}"/>
              </a:ext>
            </a:extLst>
          </p:cNvPr>
          <p:cNvSpPr>
            <a:spLocks noGrp="1"/>
          </p:cNvSpPr>
          <p:nvPr>
            <p:ph type="pic" sz="quarter" idx="12"/>
          </p:nvPr>
        </p:nvSpPr>
        <p:spPr>
          <a:xfrm>
            <a:off x="2134609" y="2255699"/>
            <a:ext cx="3066041" cy="26496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a:extLst>
              <a:ext uri="{FF2B5EF4-FFF2-40B4-BE49-F238E27FC236}">
                <a16:creationId xmlns:a16="http://schemas.microsoft.com/office/drawing/2014/main" id="{5440E674-1A0B-430C-B383-4782F9DF470B}"/>
              </a:ext>
            </a:extLst>
          </p:cNvPr>
          <p:cNvSpPr>
            <a:spLocks noGrp="1"/>
          </p:cNvSpPr>
          <p:nvPr>
            <p:ph type="pic" sz="quarter" idx="13"/>
          </p:nvPr>
        </p:nvSpPr>
        <p:spPr>
          <a:xfrm>
            <a:off x="5438424" y="2255699"/>
            <a:ext cx="3066041" cy="26496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EEA63802-8122-40EB-8337-F62BAEE0B391}"/>
              </a:ext>
            </a:extLst>
          </p:cNvPr>
          <p:cNvSpPr>
            <a:spLocks noGrp="1"/>
          </p:cNvSpPr>
          <p:nvPr>
            <p:ph type="pic" sz="quarter" idx="14"/>
          </p:nvPr>
        </p:nvSpPr>
        <p:spPr>
          <a:xfrm>
            <a:off x="8742239" y="2255699"/>
            <a:ext cx="3066041" cy="26496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0538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9"/>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9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5" name="Picture Placeholder 8">
            <a:extLst>
              <a:ext uri="{FF2B5EF4-FFF2-40B4-BE49-F238E27FC236}">
                <a16:creationId xmlns:a16="http://schemas.microsoft.com/office/drawing/2014/main" id="{788C9193-BDF6-4DE1-9ED4-38411138F1AD}"/>
              </a:ext>
            </a:extLst>
          </p:cNvPr>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6EE583F-29D2-460B-8A76-5C1CF6AAD8D4}"/>
              </a:ext>
            </a:extLst>
          </p:cNvPr>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844A2C62-9436-419E-A7D7-0A57C6B9A6AC}"/>
              </a:ext>
            </a:extLst>
          </p:cNvPr>
          <p:cNvSpPr>
            <a:spLocks noGrp="1"/>
          </p:cNvSpPr>
          <p:nvPr>
            <p:ph type="pic" sz="quarter" idx="16"/>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0F24C80C-0839-4F9E-AAD4-AB7773C5048C}"/>
              </a:ext>
            </a:extLst>
          </p:cNvPr>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43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200"/>
                                  </p:stCondLst>
                                  <p:childTnLst>
                                    <p:animScale>
                                      <p:cBhvr>
                                        <p:cTn id="24" dur="500" fill="hold"/>
                                        <p:tgtEl>
                                          <p:spTgt spid="5"/>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0"/>
                                  </p:stCondLst>
                                  <p:childTnLst>
                                    <p:animScale>
                                      <p:cBhvr>
                                        <p:cTn id="2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6096002"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9150537" y="3429001"/>
            <a:ext cx="3041463"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4973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6095999"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9D9A140C-EC8B-400B-A57E-FCD0F195C2AC}"/>
              </a:ext>
            </a:extLst>
          </p:cNvPr>
          <p:cNvSpPr>
            <a:spLocks noGrp="1"/>
          </p:cNvSpPr>
          <p:nvPr>
            <p:ph type="title"/>
          </p:nvPr>
        </p:nvSpPr>
        <p:spPr>
          <a:xfrm>
            <a:off x="2028825" y="946703"/>
            <a:ext cx="4067176" cy="1273984"/>
          </a:xfrm>
        </p:spPr>
        <p:txBody>
          <a:bodyPr/>
          <a:lstStyle/>
          <a:p>
            <a:r>
              <a:rPr lang="en-US" dirty="0"/>
              <a:t>Click to edit Master title style</a:t>
            </a:r>
          </a:p>
        </p:txBody>
      </p:sp>
    </p:spTree>
    <p:extLst>
      <p:ext uri="{BB962C8B-B14F-4D97-AF65-F5344CB8AC3E}">
        <p14:creationId xmlns:p14="http://schemas.microsoft.com/office/powerpoint/2010/main" val="15885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6" name="Picture Placeholder 8"/>
          <p:cNvSpPr>
            <a:spLocks noGrp="1"/>
          </p:cNvSpPr>
          <p:nvPr>
            <p:ph type="pic" sz="quarter" idx="12"/>
          </p:nvPr>
        </p:nvSpPr>
        <p:spPr>
          <a:xfrm>
            <a:off x="263441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7" name="Picture Placeholder 8"/>
          <p:cNvSpPr>
            <a:spLocks noGrp="1"/>
          </p:cNvSpPr>
          <p:nvPr>
            <p:ph type="pic" sz="quarter" idx="13"/>
          </p:nvPr>
        </p:nvSpPr>
        <p:spPr>
          <a:xfrm>
            <a:off x="4977711"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8" name="Picture Placeholder 8"/>
          <p:cNvSpPr>
            <a:spLocks noGrp="1"/>
          </p:cNvSpPr>
          <p:nvPr>
            <p:ph type="pic" sz="quarter" idx="14"/>
          </p:nvPr>
        </p:nvSpPr>
        <p:spPr>
          <a:xfrm>
            <a:off x="7321005"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9" name="Picture Placeholder 8"/>
          <p:cNvSpPr>
            <a:spLocks noGrp="1"/>
          </p:cNvSpPr>
          <p:nvPr>
            <p:ph type="pic" sz="quarter" idx="15"/>
          </p:nvPr>
        </p:nvSpPr>
        <p:spPr>
          <a:xfrm>
            <a:off x="966136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536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6"/>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37"/>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38"/>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
        <p:nvSpPr>
          <p:cNvPr id="2" name="Rectangle 1"/>
          <p:cNvSpPr/>
          <p:nvPr userDrawn="1"/>
        </p:nvSpPr>
        <p:spPr>
          <a:xfrm>
            <a:off x="1019175" y="3802615"/>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 name="Rectangle 2"/>
          <p:cNvSpPr/>
          <p:nvPr userDrawn="1"/>
        </p:nvSpPr>
        <p:spPr>
          <a:xfrm>
            <a:off x="1019175" y="1125538"/>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4" name="Picture Placeholder 8"/>
          <p:cNvSpPr>
            <a:spLocks noGrp="1"/>
          </p:cNvSpPr>
          <p:nvPr>
            <p:ph type="pic" sz="quarter" idx="12"/>
          </p:nvPr>
        </p:nvSpPr>
        <p:spPr>
          <a:xfrm>
            <a:off x="213530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4478594"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4"/>
          </p:nvPr>
        </p:nvSpPr>
        <p:spPr>
          <a:xfrm>
            <a:off x="6821888"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916225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213530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7"/>
          </p:nvPr>
        </p:nvSpPr>
        <p:spPr>
          <a:xfrm>
            <a:off x="4478594"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8"/>
          </p:nvPr>
        </p:nvSpPr>
        <p:spPr>
          <a:xfrm>
            <a:off x="6821888"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9"/>
          </p:nvPr>
        </p:nvSpPr>
        <p:spPr>
          <a:xfrm>
            <a:off x="916225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2637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3457120" y="1929033"/>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300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2028825" y="946702"/>
            <a:ext cx="5083176" cy="1249845"/>
          </a:xfrm>
        </p:spPr>
        <p:txBody>
          <a:bodyPr/>
          <a:lstStyle/>
          <a:p>
            <a:r>
              <a:rPr lang="en-US"/>
              <a:t>Click to edit Master title style</a:t>
            </a:r>
          </a:p>
        </p:txBody>
      </p:sp>
    </p:spTree>
    <p:extLst>
      <p:ext uri="{BB962C8B-B14F-4D97-AF65-F5344CB8AC3E}">
        <p14:creationId xmlns:p14="http://schemas.microsoft.com/office/powerpoint/2010/main" val="22702060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3650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932352" y="2264709"/>
            <a:ext cx="2327297" cy="2328582"/>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747671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3557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41_Custom Layout">
    <p:bg>
      <p:bgRef idx="1001">
        <a:schemeClr val="bg1"/>
      </p:bgRef>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9156700" y="0"/>
            <a:ext cx="30353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1019175" y="946702"/>
            <a:ext cx="5083176" cy="1249845"/>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438348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4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C14B45-0E79-4B57-A532-BA72669181C5}"/>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36083169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1016000" y="342900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424592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pic>
        <p:nvPicPr>
          <p:cNvPr id="2" name="Picture 1" descr="iPhone6_mockup_front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4971" y="1118383"/>
            <a:ext cx="3196773" cy="5000340"/>
          </a:xfrm>
          <a:prstGeom prst="rect">
            <a:avLst/>
          </a:prstGeom>
        </p:spPr>
      </p:pic>
      <p:pic>
        <p:nvPicPr>
          <p:cNvPr id="8" name="Picture 7" descr="iPhone6_mockup_front_white.png">
            <a:extLst>
              <a:ext uri="{FF2B5EF4-FFF2-40B4-BE49-F238E27FC236}">
                <a16:creationId xmlns:a16="http://schemas.microsoft.com/office/drawing/2014/main" id="{874DFAB0-A0E5-774B-B082-264D740A06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293" y="1118383"/>
            <a:ext cx="3196773" cy="5000340"/>
          </a:xfrm>
          <a:prstGeom prst="rect">
            <a:avLst/>
          </a:prstGeom>
        </p:spPr>
      </p:pic>
      <p:pic>
        <p:nvPicPr>
          <p:cNvPr id="12" name="Picture 11" descr="iPhone6_mockup_front_white.png">
            <a:extLst>
              <a:ext uri="{FF2B5EF4-FFF2-40B4-BE49-F238E27FC236}">
                <a16:creationId xmlns:a16="http://schemas.microsoft.com/office/drawing/2014/main" id="{20219FE1-0C8D-B445-9F5A-DD4371250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3615" y="1118383"/>
            <a:ext cx="3196773" cy="5000340"/>
          </a:xfrm>
          <a:prstGeom prst="rect">
            <a:avLst/>
          </a:prstGeom>
        </p:spPr>
      </p:pic>
      <p:sp>
        <p:nvSpPr>
          <p:cNvPr id="3" name="Title 2">
            <a:extLst>
              <a:ext uri="{FF2B5EF4-FFF2-40B4-BE49-F238E27FC236}">
                <a16:creationId xmlns:a16="http://schemas.microsoft.com/office/drawing/2014/main" id="{8A2D716B-E962-C346-B017-AEFBBA8E6DAF}"/>
              </a:ext>
            </a:extLst>
          </p:cNvPr>
          <p:cNvSpPr>
            <a:spLocks noGrp="1"/>
          </p:cNvSpPr>
          <p:nvPr>
            <p:ph type="title"/>
          </p:nvPr>
        </p:nvSpPr>
        <p:spPr>
          <a:xfrm>
            <a:off x="2028824" y="946702"/>
            <a:ext cx="3781257" cy="1249845"/>
          </a:xfrm>
        </p:spPr>
        <p:txBody>
          <a:bodyPr/>
          <a:lstStyle/>
          <a:p>
            <a:r>
              <a:rPr lang="en-US" dirty="0"/>
              <a:t>Click to edit Master title style</a:t>
            </a:r>
          </a:p>
        </p:txBody>
      </p:sp>
      <p:sp>
        <p:nvSpPr>
          <p:cNvPr id="13" name="Picture Placeholder 8">
            <a:extLst>
              <a:ext uri="{FF2B5EF4-FFF2-40B4-BE49-F238E27FC236}">
                <a16:creationId xmlns:a16="http://schemas.microsoft.com/office/drawing/2014/main" id="{0C1BA476-0B97-2147-B640-B1F9F7BA9BDB}"/>
              </a:ext>
            </a:extLst>
          </p:cNvPr>
          <p:cNvSpPr>
            <a:spLocks noGrp="1"/>
          </p:cNvSpPr>
          <p:nvPr>
            <p:ph type="pic" sz="quarter" idx="27"/>
          </p:nvPr>
        </p:nvSpPr>
        <p:spPr>
          <a:xfrm>
            <a:off x="5506437"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8">
            <a:extLst>
              <a:ext uri="{FF2B5EF4-FFF2-40B4-BE49-F238E27FC236}">
                <a16:creationId xmlns:a16="http://schemas.microsoft.com/office/drawing/2014/main" id="{61FCEB10-15F8-FA49-94DC-72E48FF18E9E}"/>
              </a:ext>
            </a:extLst>
          </p:cNvPr>
          <p:cNvSpPr>
            <a:spLocks noGrp="1"/>
          </p:cNvSpPr>
          <p:nvPr>
            <p:ph type="pic" sz="quarter" idx="28"/>
          </p:nvPr>
        </p:nvSpPr>
        <p:spPr>
          <a:xfrm>
            <a:off x="7811707"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a:extLst>
              <a:ext uri="{FF2B5EF4-FFF2-40B4-BE49-F238E27FC236}">
                <a16:creationId xmlns:a16="http://schemas.microsoft.com/office/drawing/2014/main" id="{5E8AF3DD-00D0-684A-A373-E026F1B1C8DA}"/>
              </a:ext>
            </a:extLst>
          </p:cNvPr>
          <p:cNvSpPr>
            <a:spLocks noGrp="1"/>
          </p:cNvSpPr>
          <p:nvPr>
            <p:ph type="pic" sz="quarter" idx="29"/>
          </p:nvPr>
        </p:nvSpPr>
        <p:spPr>
          <a:xfrm>
            <a:off x="10135083"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6327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13"/>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1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5"/>
                                        </p:tgtEl>
                                      </p:cBhvr>
                                      <p:by x="105000" y="105000"/>
                                    </p:animScale>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6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6" presetClass="emph" presetSubtype="0" accel="50000" decel="50000" autoRev="1" fill="hold" nodeType="withEffect">
                                  <p:stCondLst>
                                    <p:cond delay="0"/>
                                  </p:stCondLst>
                                  <p:childTnLst>
                                    <p:animScale>
                                      <p:cBhvr>
                                        <p:cTn id="30" dur="500" fill="hold"/>
                                        <p:tgtEl>
                                          <p:spTgt spid="2"/>
                                        </p:tgtEl>
                                      </p:cBhvr>
                                      <p:by x="110000" y="110000"/>
                                    </p:animScale>
                                  </p:childTnLst>
                                </p:cTn>
                              </p:par>
                              <p:par>
                                <p:cTn id="31" presetID="6" presetClass="emph" presetSubtype="0" accel="50000" decel="50000" autoRev="1" fill="hold" nodeType="withEffect">
                                  <p:stCondLst>
                                    <p:cond delay="300"/>
                                  </p:stCondLst>
                                  <p:childTnLst>
                                    <p:animScale>
                                      <p:cBhvr>
                                        <p:cTn id="32" dur="500" fill="hold"/>
                                        <p:tgtEl>
                                          <p:spTgt spid="8"/>
                                        </p:tgtEl>
                                      </p:cBhvr>
                                      <p:by x="110000" y="110000"/>
                                    </p:animScale>
                                  </p:childTnLst>
                                </p:cTn>
                              </p:par>
                              <p:par>
                                <p:cTn id="33" presetID="6" presetClass="emph" presetSubtype="0" accel="50000" decel="50000" autoRev="1" fill="hold" nodeType="withEffect">
                                  <p:stCondLst>
                                    <p:cond delay="600"/>
                                  </p:stCondLst>
                                  <p:childTnLst>
                                    <p:animScale>
                                      <p:cBhvr>
                                        <p:cTn id="34" dur="5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grpSp>
        <p:nvGrpSpPr>
          <p:cNvPr id="6" name="Группа 38"/>
          <p:cNvGrpSpPr/>
          <p:nvPr userDrawn="1"/>
        </p:nvGrpSpPr>
        <p:grpSpPr>
          <a:xfrm>
            <a:off x="2017918" y="878571"/>
            <a:ext cx="2530932" cy="5052118"/>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17" name="Группа 38"/>
          <p:cNvGrpSpPr/>
          <p:nvPr userDrawn="1"/>
        </p:nvGrpSpPr>
        <p:grpSpPr>
          <a:xfrm>
            <a:off x="4984001" y="878571"/>
            <a:ext cx="2530932" cy="5052118"/>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3"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28" name="Группа 38"/>
          <p:cNvGrpSpPr/>
          <p:nvPr userDrawn="1"/>
        </p:nvGrpSpPr>
        <p:grpSpPr>
          <a:xfrm>
            <a:off x="7948339" y="878571"/>
            <a:ext cx="2530932" cy="5052118"/>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4"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38" name="Picture Placeholder 8">
            <a:extLst>
              <a:ext uri="{FF2B5EF4-FFF2-40B4-BE49-F238E27FC236}">
                <a16:creationId xmlns:a16="http://schemas.microsoft.com/office/drawing/2014/main" id="{AB2C91E8-4E61-9141-8BB3-88A55C3B7C28}"/>
              </a:ext>
            </a:extLst>
          </p:cNvPr>
          <p:cNvSpPr>
            <a:spLocks noGrp="1"/>
          </p:cNvSpPr>
          <p:nvPr>
            <p:ph type="pic" sz="quarter" idx="27"/>
          </p:nvPr>
        </p:nvSpPr>
        <p:spPr>
          <a:xfrm>
            <a:off x="2160357"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3" name="Picture Placeholder 8">
            <a:extLst>
              <a:ext uri="{FF2B5EF4-FFF2-40B4-BE49-F238E27FC236}">
                <a16:creationId xmlns:a16="http://schemas.microsoft.com/office/drawing/2014/main" id="{ADAE821A-2E43-8840-8440-297C0956B272}"/>
              </a:ext>
            </a:extLst>
          </p:cNvPr>
          <p:cNvSpPr>
            <a:spLocks noGrp="1"/>
          </p:cNvSpPr>
          <p:nvPr>
            <p:ph type="pic" sz="quarter" idx="29"/>
          </p:nvPr>
        </p:nvSpPr>
        <p:spPr>
          <a:xfrm>
            <a:off x="8090778"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4" name="Picture Placeholder 8">
            <a:extLst>
              <a:ext uri="{FF2B5EF4-FFF2-40B4-BE49-F238E27FC236}">
                <a16:creationId xmlns:a16="http://schemas.microsoft.com/office/drawing/2014/main" id="{C5AF60E4-32B3-AF4F-8C87-A4FCD0BEED96}"/>
              </a:ext>
            </a:extLst>
          </p:cNvPr>
          <p:cNvSpPr>
            <a:spLocks noGrp="1"/>
          </p:cNvSpPr>
          <p:nvPr>
            <p:ph type="pic" sz="quarter" idx="14"/>
          </p:nvPr>
        </p:nvSpPr>
        <p:spPr>
          <a:xfrm>
            <a:off x="5125480"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746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8"/>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3"/>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P spid="44" grpId="0" animBg="1"/>
      <p:bldP spid="44"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grpSp>
        <p:nvGrpSpPr>
          <p:cNvPr id="9" name="Группа 38">
            <a:extLst>
              <a:ext uri="{FF2B5EF4-FFF2-40B4-BE49-F238E27FC236}">
                <a16:creationId xmlns:a16="http://schemas.microsoft.com/office/drawing/2014/main" id="{6D82B632-4367-2547-B733-62C9EE6033E2}"/>
              </a:ext>
            </a:extLst>
          </p:cNvPr>
          <p:cNvGrpSpPr/>
          <p:nvPr userDrawn="1"/>
        </p:nvGrpSpPr>
        <p:grpSpPr>
          <a:xfrm>
            <a:off x="4849946" y="878571"/>
            <a:ext cx="2530932" cy="5052118"/>
            <a:chOff x="3421706" y="1143000"/>
            <a:chExt cx="2530932" cy="5052117"/>
          </a:xfrm>
        </p:grpSpPr>
        <p:sp>
          <p:nvSpPr>
            <p:cNvPr id="13" name="Скругленный прямоугольник 39">
              <a:extLst>
                <a:ext uri="{FF2B5EF4-FFF2-40B4-BE49-F238E27FC236}">
                  <a16:creationId xmlns:a16="http://schemas.microsoft.com/office/drawing/2014/main" id="{DF1565C7-239D-8543-89C4-13472763F021}"/>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Скругленный прямоугольник 40">
              <a:extLst>
                <a:ext uri="{FF2B5EF4-FFF2-40B4-BE49-F238E27FC236}">
                  <a16:creationId xmlns:a16="http://schemas.microsoft.com/office/drawing/2014/main" id="{22C22802-A716-F34C-84B8-260D4352365C}"/>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6" name="Скругленный прямоугольник 41">
              <a:extLst>
                <a:ext uri="{FF2B5EF4-FFF2-40B4-BE49-F238E27FC236}">
                  <a16:creationId xmlns:a16="http://schemas.microsoft.com/office/drawing/2014/main" id="{897D2056-A1C1-E948-B16C-717DA9D848B4}"/>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7" name="Скругленный прямоугольник 42">
              <a:extLst>
                <a:ext uri="{FF2B5EF4-FFF2-40B4-BE49-F238E27FC236}">
                  <a16:creationId xmlns:a16="http://schemas.microsoft.com/office/drawing/2014/main" id="{4E56983C-0B74-6045-9E8A-55AACD0DF7F4}"/>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8" name="Скругленный прямоугольник 43">
              <a:extLst>
                <a:ext uri="{FF2B5EF4-FFF2-40B4-BE49-F238E27FC236}">
                  <a16:creationId xmlns:a16="http://schemas.microsoft.com/office/drawing/2014/main" id="{1884B5C6-671B-DB44-9ABC-9E625609450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Овал 44">
              <a:extLst>
                <a:ext uri="{FF2B5EF4-FFF2-40B4-BE49-F238E27FC236}">
                  <a16:creationId xmlns:a16="http://schemas.microsoft.com/office/drawing/2014/main" id="{EC3A18F2-6120-0244-88A6-9CE2EE9FF4C4}"/>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5">
              <a:extLst>
                <a:ext uri="{FF2B5EF4-FFF2-40B4-BE49-F238E27FC236}">
                  <a16:creationId xmlns:a16="http://schemas.microsoft.com/office/drawing/2014/main" id="{B277147B-1540-A14C-ABB0-5335AE83FA1A}"/>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Овал 46">
              <a:extLst>
                <a:ext uri="{FF2B5EF4-FFF2-40B4-BE49-F238E27FC236}">
                  <a16:creationId xmlns:a16="http://schemas.microsoft.com/office/drawing/2014/main" id="{DC8EA646-CFFB-354D-9251-06490A30593B}"/>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Овал 47">
              <a:extLst>
                <a:ext uri="{FF2B5EF4-FFF2-40B4-BE49-F238E27FC236}">
                  <a16:creationId xmlns:a16="http://schemas.microsoft.com/office/drawing/2014/main" id="{E1745DD9-8C2D-844D-94BF-61952405B513}"/>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23" name="Picture Placeholder 8">
            <a:extLst>
              <a:ext uri="{FF2B5EF4-FFF2-40B4-BE49-F238E27FC236}">
                <a16:creationId xmlns:a16="http://schemas.microsoft.com/office/drawing/2014/main" id="{C12E5D7A-018E-764A-A1AE-DFCC7AA82AC2}"/>
              </a:ext>
            </a:extLst>
          </p:cNvPr>
          <p:cNvSpPr>
            <a:spLocks noGrp="1"/>
          </p:cNvSpPr>
          <p:nvPr>
            <p:ph type="pic" sz="quarter" idx="14"/>
          </p:nvPr>
        </p:nvSpPr>
        <p:spPr>
          <a:xfrm>
            <a:off x="4991425"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4" name="Picture Placeholder 8">
            <a:extLst>
              <a:ext uri="{FF2B5EF4-FFF2-40B4-BE49-F238E27FC236}">
                <a16:creationId xmlns:a16="http://schemas.microsoft.com/office/drawing/2014/main" id="{2DD53BBF-3B10-054C-9609-9A3E2FD130F7}"/>
              </a:ext>
            </a:extLst>
          </p:cNvPr>
          <p:cNvSpPr>
            <a:spLocks noGrp="1"/>
          </p:cNvSpPr>
          <p:nvPr>
            <p:ph type="pic" sz="quarter" idx="29"/>
          </p:nvPr>
        </p:nvSpPr>
        <p:spPr>
          <a:xfrm>
            <a:off x="7519753"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a:extLst>
              <a:ext uri="{FF2B5EF4-FFF2-40B4-BE49-F238E27FC236}">
                <a16:creationId xmlns:a16="http://schemas.microsoft.com/office/drawing/2014/main" id="{D01F4590-53B7-DF4C-81C7-48B646A971C7}"/>
              </a:ext>
            </a:extLst>
          </p:cNvPr>
          <p:cNvSpPr>
            <a:spLocks noGrp="1"/>
          </p:cNvSpPr>
          <p:nvPr>
            <p:ph type="pic" sz="quarter" idx="30"/>
          </p:nvPr>
        </p:nvSpPr>
        <p:spPr>
          <a:xfrm>
            <a:off x="9936634"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a:extLst>
              <a:ext uri="{FF2B5EF4-FFF2-40B4-BE49-F238E27FC236}">
                <a16:creationId xmlns:a16="http://schemas.microsoft.com/office/drawing/2014/main" id="{87DBD707-E16D-374B-ACA0-F9B10508966D}"/>
              </a:ext>
            </a:extLst>
          </p:cNvPr>
          <p:cNvSpPr>
            <a:spLocks noGrp="1"/>
          </p:cNvSpPr>
          <p:nvPr>
            <p:ph type="pic" sz="quarter" idx="31"/>
          </p:nvPr>
        </p:nvSpPr>
        <p:spPr>
          <a:xfrm>
            <a:off x="16184"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a:extLst>
              <a:ext uri="{FF2B5EF4-FFF2-40B4-BE49-F238E27FC236}">
                <a16:creationId xmlns:a16="http://schemas.microsoft.com/office/drawing/2014/main" id="{4F7B7EF7-4C7A-934C-ABA1-6F1C007D0F2B}"/>
              </a:ext>
            </a:extLst>
          </p:cNvPr>
          <p:cNvSpPr>
            <a:spLocks noGrp="1"/>
          </p:cNvSpPr>
          <p:nvPr>
            <p:ph type="pic" sz="quarter" idx="32"/>
          </p:nvPr>
        </p:nvSpPr>
        <p:spPr>
          <a:xfrm>
            <a:off x="2433065"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3404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6" presetClass="emph" presetSubtype="0" accel="50000" decel="50000" autoRev="1" fill="hold" grpId="1" nodeType="withEffect">
                                  <p:stCondLst>
                                    <p:cond delay="600"/>
                                  </p:stCondLst>
                                  <p:childTnLst>
                                    <p:animScale>
                                      <p:cBhvr>
                                        <p:cTn id="12" dur="500" fill="hold"/>
                                        <p:tgtEl>
                                          <p:spTgt spid="23"/>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24"/>
                                        </p:tgtEl>
                                      </p:cBhvr>
                                      <p:by x="105000" y="105000"/>
                                    </p:animScale>
                                  </p:childTnLst>
                                </p:cTn>
                              </p:par>
                              <p:par>
                                <p:cTn id="18" presetID="22" presetClass="entr" presetSubtype="8" fill="hold" grpId="0" nodeType="withEffect">
                                  <p:stCondLst>
                                    <p:cond delay="180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6" presetClass="emph" presetSubtype="0" accel="50000" decel="50000" autoRev="1" fill="hold" grpId="1" nodeType="withEffect">
                                  <p:stCondLst>
                                    <p:cond delay="1800"/>
                                  </p:stCondLst>
                                  <p:childTnLst>
                                    <p:animScale>
                                      <p:cBhvr>
                                        <p:cTn id="22" dur="500" fill="hold"/>
                                        <p:tgtEl>
                                          <p:spTgt spid="25"/>
                                        </p:tgtEl>
                                      </p:cBhvr>
                                      <p:by x="105000" y="105000"/>
                                    </p:animScale>
                                  </p:childTnLst>
                                </p:cTn>
                              </p:par>
                              <p:par>
                                <p:cTn id="23" presetID="22" presetClass="entr" presetSubtype="8" fill="hold" grpId="0" nodeType="withEffect">
                                  <p:stCondLst>
                                    <p:cond delay="150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6" presetClass="emph" presetSubtype="0" accel="50000" decel="50000" autoRev="1" fill="hold" grpId="1" nodeType="withEffect">
                                  <p:stCondLst>
                                    <p:cond delay="1500"/>
                                  </p:stCondLst>
                                  <p:childTnLst>
                                    <p:animScale>
                                      <p:cBhvr>
                                        <p:cTn id="27" dur="500" fill="hold"/>
                                        <p:tgtEl>
                                          <p:spTgt spid="26"/>
                                        </p:tgtEl>
                                      </p:cBhvr>
                                      <p:by x="105000" y="105000"/>
                                    </p:animScale>
                                  </p:childTnLst>
                                </p:cTn>
                              </p:par>
                              <p:par>
                                <p:cTn id="28" presetID="22" presetClass="entr" presetSubtype="8" fill="hold" grpId="0" nodeType="withEffect">
                                  <p:stCondLst>
                                    <p:cond delay="90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6" presetClass="emph" presetSubtype="0" accel="50000" decel="50000" autoRev="1" fill="hold" grpId="1" nodeType="withEffect">
                                  <p:stCondLst>
                                    <p:cond delay="900"/>
                                  </p:stCondLst>
                                  <p:childTnLst>
                                    <p:animScale>
                                      <p:cBhvr>
                                        <p:cTn id="32" dur="500"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3061336"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5090160" y="568960"/>
            <a:ext cx="3037840" cy="1717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3"/>
          </p:nvPr>
        </p:nvSpPr>
        <p:spPr>
          <a:xfrm>
            <a:off x="8412480" y="1127760"/>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4"/>
          </p:nvPr>
        </p:nvSpPr>
        <p:spPr>
          <a:xfrm>
            <a:off x="5090160" y="34308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5"/>
          </p:nvPr>
        </p:nvSpPr>
        <p:spPr>
          <a:xfrm>
            <a:off x="8412480" y="39896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10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4675416" y="-2068118"/>
            <a:ext cx="6506105" cy="11121547"/>
            <a:chOff x="4675416" y="-2068118"/>
            <a:chExt cx="6506105" cy="11121547"/>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2028825" y="946702"/>
            <a:ext cx="4064158" cy="1249845"/>
          </a:xfrm>
        </p:spPr>
        <p:txBody>
          <a:bodyPr/>
          <a:lstStyle/>
          <a:p>
            <a:r>
              <a:rPr lang="en-US" dirty="0"/>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6898650" y="1222217"/>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241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15:guide id="1" pos="3840">
          <p15:clr>
            <a:srgbClr val="FBAE40"/>
          </p15:clr>
        </p15:guide>
        <p15:guide id="2" pos="655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1096" y="3043446"/>
            <a:ext cx="2179780" cy="4258277"/>
          </a:xfrm>
          <a:prstGeom prst="rect">
            <a:avLst/>
          </a:prstGeom>
        </p:spPr>
      </p:pic>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7066" y="1094122"/>
            <a:ext cx="2179780" cy="4258277"/>
          </a:xfrm>
          <a:prstGeom prst="rect">
            <a:avLst/>
          </a:prstGeom>
        </p:spPr>
      </p:pic>
      <p:pic>
        <p:nvPicPr>
          <p:cNvPr id="38" name="Picture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0419" y="-560706"/>
            <a:ext cx="2179780" cy="4258277"/>
          </a:xfrm>
          <a:prstGeom prst="rect">
            <a:avLst/>
          </a:prstGeom>
        </p:spPr>
      </p:pic>
      <p:sp>
        <p:nvSpPr>
          <p:cNvPr id="9" name="Picture Placeholder 8">
            <a:extLst>
              <a:ext uri="{FF2B5EF4-FFF2-40B4-BE49-F238E27FC236}">
                <a16:creationId xmlns:a16="http://schemas.microsoft.com/office/drawing/2014/main" id="{7E3329C1-C33B-CE44-B402-715ABAEE47C3}"/>
              </a:ext>
            </a:extLst>
          </p:cNvPr>
          <p:cNvSpPr>
            <a:spLocks noGrp="1"/>
          </p:cNvSpPr>
          <p:nvPr>
            <p:ph type="pic" sz="quarter" idx="29"/>
          </p:nvPr>
        </p:nvSpPr>
        <p:spPr>
          <a:xfrm>
            <a:off x="5626202" y="3681202"/>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33E3FECC-D370-7A4E-8D63-22716D633F3B}"/>
              </a:ext>
            </a:extLst>
          </p:cNvPr>
          <p:cNvSpPr>
            <a:spLocks noGrp="1"/>
          </p:cNvSpPr>
          <p:nvPr>
            <p:ph type="pic" sz="quarter" idx="30"/>
          </p:nvPr>
        </p:nvSpPr>
        <p:spPr>
          <a:xfrm>
            <a:off x="7661345" y="1723133"/>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a:extLst>
              <a:ext uri="{FF2B5EF4-FFF2-40B4-BE49-F238E27FC236}">
                <a16:creationId xmlns:a16="http://schemas.microsoft.com/office/drawing/2014/main" id="{88885905-FEC4-E242-BF71-F00378D43B2C}"/>
              </a:ext>
            </a:extLst>
          </p:cNvPr>
          <p:cNvSpPr>
            <a:spLocks noGrp="1"/>
          </p:cNvSpPr>
          <p:nvPr>
            <p:ph type="pic" sz="quarter" idx="31"/>
          </p:nvPr>
        </p:nvSpPr>
        <p:spPr>
          <a:xfrm>
            <a:off x="9704698" y="68305"/>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a:extLst>
              <a:ext uri="{FF2B5EF4-FFF2-40B4-BE49-F238E27FC236}">
                <a16:creationId xmlns:a16="http://schemas.microsoft.com/office/drawing/2014/main" id="{B2AA3CC8-13FB-404B-AD3D-7695509451ED}"/>
              </a:ext>
            </a:extLst>
          </p:cNvPr>
          <p:cNvSpPr>
            <a:spLocks noGrp="1"/>
          </p:cNvSpPr>
          <p:nvPr>
            <p:ph type="title"/>
          </p:nvPr>
        </p:nvSpPr>
        <p:spPr>
          <a:xfrm>
            <a:off x="2028824" y="946702"/>
            <a:ext cx="4055105" cy="1249845"/>
          </a:xfrm>
        </p:spPr>
        <p:txBody>
          <a:bodyPr/>
          <a:lstStyle/>
          <a:p>
            <a:r>
              <a:rPr lang="en-US" dirty="0"/>
              <a:t>Click to edit Master title style</a:t>
            </a:r>
          </a:p>
        </p:txBody>
      </p:sp>
    </p:spTree>
    <p:extLst>
      <p:ext uri="{BB962C8B-B14F-4D97-AF65-F5344CB8AC3E}">
        <p14:creationId xmlns:p14="http://schemas.microsoft.com/office/powerpoint/2010/main" val="31889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9"/>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0"/>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1"/>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ppt_x"/>
                                          </p:val>
                                        </p:tav>
                                        <p:tav tm="100000">
                                          <p:val>
                                            <p:strVal val="#ppt_x"/>
                                          </p:val>
                                        </p:tav>
                                      </p:tavLst>
                                    </p:anim>
                                    <p:anim calcmode="lin" valueType="num">
                                      <p:cBhvr additive="base">
                                        <p:cTn id="23" dur="1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ppt_x"/>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extLst>
    <p:ext uri="{DCECCB84-F9BA-43D5-87BE-67443E8EF086}">
      <p15:sldGuideLst xmlns:p15="http://schemas.microsoft.com/office/powerpoint/2012/main">
        <p15:guide id="1" pos="7248">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2" name="Title 1">
            <a:extLst>
              <a:ext uri="{FF2B5EF4-FFF2-40B4-BE49-F238E27FC236}">
                <a16:creationId xmlns:a16="http://schemas.microsoft.com/office/drawing/2014/main" id="{337EAF9D-1F56-4246-9AD0-E719CB3D5EFA}"/>
              </a:ext>
            </a:extLst>
          </p:cNvPr>
          <p:cNvSpPr>
            <a:spLocks noGrp="1"/>
          </p:cNvSpPr>
          <p:nvPr>
            <p:ph type="title"/>
          </p:nvPr>
        </p:nvSpPr>
        <p:spPr>
          <a:xfrm>
            <a:off x="2028824" y="946702"/>
            <a:ext cx="3819715" cy="1249845"/>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6110473" y="810689"/>
            <a:ext cx="7696062"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632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810809"/>
            <a:ext cx="4939393" cy="68580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p:nvPr>
        </p:nvSpPr>
        <p:spPr>
          <a:xfrm>
            <a:off x="2028825" y="946702"/>
            <a:ext cx="4067176" cy="1249845"/>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6572815" y="1602462"/>
            <a:ext cx="3974473" cy="529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887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5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4836E-CBBF-48EE-AC2F-BE1EC5A783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5959" y="323850"/>
            <a:ext cx="6459954" cy="6534150"/>
          </a:xfrm>
          <a:prstGeom prst="rect">
            <a:avLst/>
          </a:prstGeom>
        </p:spPr>
      </p:pic>
      <p:sp>
        <p:nvSpPr>
          <p:cNvPr id="28" name="Picture Placeholder 27">
            <a:extLst>
              <a:ext uri="{FF2B5EF4-FFF2-40B4-BE49-F238E27FC236}">
                <a16:creationId xmlns:a16="http://schemas.microsoft.com/office/drawing/2014/main" id="{937F72F1-3B35-497C-BF8C-970A0081BE96}"/>
              </a:ext>
            </a:extLst>
          </p:cNvPr>
          <p:cNvSpPr>
            <a:spLocks noGrp="1"/>
          </p:cNvSpPr>
          <p:nvPr>
            <p:ph type="pic" sz="quarter" idx="47"/>
          </p:nvPr>
        </p:nvSpPr>
        <p:spPr>
          <a:xfrm>
            <a:off x="10259509" y="2812258"/>
            <a:ext cx="1371599" cy="4045743"/>
          </a:xfrm>
          <a:custGeom>
            <a:avLst/>
            <a:gdLst>
              <a:gd name="connsiteX0" fmla="*/ 850767 w 1371599"/>
              <a:gd name="connsiteY0" fmla="*/ 0 h 4045743"/>
              <a:gd name="connsiteX1" fmla="*/ 1121435 w 1371599"/>
              <a:gd name="connsiteY1" fmla="*/ 0 h 4045743"/>
              <a:gd name="connsiteX2" fmla="*/ 1371599 w 1371599"/>
              <a:gd name="connsiteY2" fmla="*/ 249408 h 4045743"/>
              <a:gd name="connsiteX3" fmla="*/ 1371599 w 1371599"/>
              <a:gd name="connsiteY3" fmla="*/ 3845289 h 4045743"/>
              <a:gd name="connsiteX4" fmla="*/ 1371599 w 1371599"/>
              <a:gd name="connsiteY4" fmla="*/ 4045743 h 4045743"/>
              <a:gd name="connsiteX5" fmla="*/ 0 w 1371599"/>
              <a:gd name="connsiteY5" fmla="*/ 4045743 h 4045743"/>
              <a:gd name="connsiteX6" fmla="*/ 0 w 1371599"/>
              <a:gd name="connsiteY6" fmla="*/ 197113 h 4045743"/>
              <a:gd name="connsiteX7" fmla="*/ 32766 w 1371599"/>
              <a:gd name="connsiteY7" fmla="*/ 197113 h 4045743"/>
              <a:gd name="connsiteX8" fmla="*/ 678523 w 1371599"/>
              <a:gd name="connsiteY8" fmla="*/ 197113 h 4045743"/>
              <a:gd name="connsiteX9" fmla="*/ 817959 w 1371599"/>
              <a:gd name="connsiteY9" fmla="*/ 60341 h 4045743"/>
              <a:gd name="connsiteX10" fmla="*/ 817959 w 1371599"/>
              <a:gd name="connsiteY10" fmla="*/ 36205 h 4045743"/>
              <a:gd name="connsiteX11" fmla="*/ 850767 w 1371599"/>
              <a:gd name="connsiteY11" fmla="*/ 0 h 404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45743">
                <a:moveTo>
                  <a:pt x="850767" y="0"/>
                </a:moveTo>
                <a:cubicBezTo>
                  <a:pt x="850767" y="0"/>
                  <a:pt x="850767" y="0"/>
                  <a:pt x="1121435" y="0"/>
                </a:cubicBezTo>
                <a:cubicBezTo>
                  <a:pt x="1256770" y="0"/>
                  <a:pt x="1371599" y="112636"/>
                  <a:pt x="1371599" y="249408"/>
                </a:cubicBezTo>
                <a:cubicBezTo>
                  <a:pt x="1371599" y="249408"/>
                  <a:pt x="1371599" y="249408"/>
                  <a:pt x="1371599" y="3845289"/>
                </a:cubicBezTo>
                <a:lnTo>
                  <a:pt x="1371599" y="4045743"/>
                </a:lnTo>
                <a:lnTo>
                  <a:pt x="0" y="4045743"/>
                </a:lnTo>
                <a:lnTo>
                  <a:pt x="0" y="197113"/>
                </a:lnTo>
                <a:lnTo>
                  <a:pt x="32766" y="197113"/>
                </a:lnTo>
                <a:cubicBezTo>
                  <a:pt x="313304" y="197113"/>
                  <a:pt x="624696" y="197113"/>
                  <a:pt x="678523" y="197113"/>
                </a:cubicBezTo>
                <a:cubicBezTo>
                  <a:pt x="776948" y="197113"/>
                  <a:pt x="817959" y="108613"/>
                  <a:pt x="817959" y="60341"/>
                </a:cubicBezTo>
                <a:cubicBezTo>
                  <a:pt x="817959" y="60341"/>
                  <a:pt x="817959" y="60341"/>
                  <a:pt x="817959" y="36205"/>
                </a:cubicBezTo>
                <a:cubicBezTo>
                  <a:pt x="817959" y="16091"/>
                  <a:pt x="834363" y="0"/>
                  <a:pt x="850767"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0B41E9F2-51F3-4737-8F8F-7D75C39D3E31}"/>
              </a:ext>
            </a:extLst>
          </p:cNvPr>
          <p:cNvSpPr>
            <a:spLocks noGrp="1"/>
          </p:cNvSpPr>
          <p:nvPr>
            <p:ph type="pic" sz="quarter" idx="46"/>
          </p:nvPr>
        </p:nvSpPr>
        <p:spPr>
          <a:xfrm>
            <a:off x="7608636" y="2021682"/>
            <a:ext cx="2509837" cy="532606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24">
            <a:extLst>
              <a:ext uri="{FF2B5EF4-FFF2-40B4-BE49-F238E27FC236}">
                <a16:creationId xmlns:a16="http://schemas.microsoft.com/office/drawing/2014/main" id="{22A591A8-2DFA-4267-9A82-89E15E8DBFBA}"/>
              </a:ext>
            </a:extLst>
          </p:cNvPr>
          <p:cNvSpPr>
            <a:spLocks noGrp="1"/>
          </p:cNvSpPr>
          <p:nvPr>
            <p:ph type="pic" sz="quarter" idx="48"/>
          </p:nvPr>
        </p:nvSpPr>
        <p:spPr>
          <a:xfrm>
            <a:off x="6096001" y="2810690"/>
            <a:ext cx="1371599" cy="4038602"/>
          </a:xfrm>
          <a:custGeom>
            <a:avLst/>
            <a:gdLst>
              <a:gd name="connsiteX0" fmla="*/ 250164 w 1371599"/>
              <a:gd name="connsiteY0" fmla="*/ 0 h 4038602"/>
              <a:gd name="connsiteX1" fmla="*/ 524933 w 1371599"/>
              <a:gd name="connsiteY1" fmla="*/ 0 h 4038602"/>
              <a:gd name="connsiteX2" fmla="*/ 557742 w 1371599"/>
              <a:gd name="connsiteY2" fmla="*/ 36205 h 4038602"/>
              <a:gd name="connsiteX3" fmla="*/ 557742 w 1371599"/>
              <a:gd name="connsiteY3" fmla="*/ 64363 h 4038602"/>
              <a:gd name="connsiteX4" fmla="*/ 701278 w 1371599"/>
              <a:gd name="connsiteY4" fmla="*/ 197113 h 4038602"/>
              <a:gd name="connsiteX5" fmla="*/ 1243641 w 1371599"/>
              <a:gd name="connsiteY5" fmla="*/ 197113 h 4038602"/>
              <a:gd name="connsiteX6" fmla="*/ 1371599 w 1371599"/>
              <a:gd name="connsiteY6" fmla="*/ 197113 h 4038602"/>
              <a:gd name="connsiteX7" fmla="*/ 1371599 w 1371599"/>
              <a:gd name="connsiteY7" fmla="*/ 4038602 h 4038602"/>
              <a:gd name="connsiteX8" fmla="*/ 0 w 1371599"/>
              <a:gd name="connsiteY8" fmla="*/ 4038602 h 4038602"/>
              <a:gd name="connsiteX9" fmla="*/ 0 w 1371599"/>
              <a:gd name="connsiteY9" fmla="*/ 3901168 h 4038602"/>
              <a:gd name="connsiteX10" fmla="*/ 0 w 1371599"/>
              <a:gd name="connsiteY10" fmla="*/ 249408 h 4038602"/>
              <a:gd name="connsiteX11" fmla="*/ 250164 w 1371599"/>
              <a:gd name="connsiteY11" fmla="*/ 0 h 40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3860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29986" y="197113"/>
                  <a:pt x="984250" y="197113"/>
                  <a:pt x="1243641" y="197113"/>
                </a:cubicBezTo>
                <a:lnTo>
                  <a:pt x="1371599" y="197113"/>
                </a:lnTo>
                <a:lnTo>
                  <a:pt x="1371599" y="4038602"/>
                </a:lnTo>
                <a:lnTo>
                  <a:pt x="0" y="4038602"/>
                </a:lnTo>
                <a:lnTo>
                  <a:pt x="0" y="3901168"/>
                </a:lnTo>
                <a:cubicBezTo>
                  <a:pt x="0" y="3193463"/>
                  <a:pt x="0" y="2061134"/>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861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6" presetClass="emph" presetSubtype="0" accel="50000" decel="50000" autoRev="1" fill="hold" grpId="1" nodeType="withEffect">
                                  <p:stCondLst>
                                    <p:cond delay="900"/>
                                  </p:stCondLst>
                                  <p:childTnLst>
                                    <p:animScale>
                                      <p:cBhvr>
                                        <p:cTn id="12" dur="500" fill="hold"/>
                                        <p:tgtEl>
                                          <p:spTgt spid="25"/>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14"/>
                                        </p:tgtEl>
                                      </p:cBhvr>
                                      <p:by x="105000" y="105000"/>
                                    </p:animScale>
                                  </p:childTnLst>
                                </p:cTn>
                              </p:par>
                              <p:par>
                                <p:cTn id="18" presetID="22" presetClass="entr" presetSubtype="8" fill="hold" grpId="0" nodeType="withEffect">
                                  <p:stCondLst>
                                    <p:cond delay="160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6" presetClass="emph" presetSubtype="0" accel="50000" decel="50000" autoRev="1" fill="hold" grpId="1" nodeType="withEffect">
                                  <p:stCondLst>
                                    <p:cond delay="1600"/>
                                  </p:stCondLst>
                                  <p:childTnLst>
                                    <p:animScale>
                                      <p:cBhvr>
                                        <p:cTn id="22" dur="500"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4" grpId="0" animBg="1"/>
      <p:bldP spid="14" grpId="1" animBg="1"/>
      <p:bldP spid="25" grpId="0" animBg="1"/>
      <p:bldP spid="25" grpId="1"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B480A67-6EED-4BD7-9870-57743263DF52}"/>
              </a:ext>
            </a:extLst>
          </p:cNvPr>
          <p:cNvGrpSpPr/>
          <p:nvPr userDrawn="1"/>
        </p:nvGrpSpPr>
        <p:grpSpPr>
          <a:xfrm>
            <a:off x="5169672" y="-1706863"/>
            <a:ext cx="6461254" cy="11044878"/>
            <a:chOff x="5169672" y="-1706863"/>
            <a:chExt cx="6461254" cy="11044878"/>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169672" y="-1706863"/>
              <a:ext cx="6461254" cy="11044878"/>
            </a:xfrm>
            <a:prstGeom prst="rect">
              <a:avLst/>
            </a:prstGeom>
            <a:effectLst>
              <a:outerShdw blurRad="1092200" dist="342900" dir="5400000" algn="t" rotWithShape="0">
                <a:prstClr val="black">
                  <a:alpha val="28000"/>
                </a:prstClr>
              </a:outerShdw>
            </a:effectLst>
          </p:spPr>
        </p:pic>
        <p:pic>
          <p:nvPicPr>
            <p:cNvPr id="9" name="Picture 8">
              <a:extLst>
                <a:ext uri="{FF2B5EF4-FFF2-40B4-BE49-F238E27FC236}">
                  <a16:creationId xmlns:a16="http://schemas.microsoft.com/office/drawing/2014/main" id="{EB084896-5735-42E2-A319-399D2665E0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9476" y="1073311"/>
              <a:ext cx="2326888" cy="4743888"/>
            </a:xfrm>
            <a:prstGeom prst="rect">
              <a:avLst/>
            </a:prstGeom>
          </p:spPr>
        </p:pic>
      </p:gr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2028825" y="946702"/>
            <a:ext cx="4067176" cy="2120055"/>
          </a:xfrm>
        </p:spPr>
        <p:txBody>
          <a:bodyPr/>
          <a:lstStyle/>
          <a:p>
            <a:r>
              <a:rPr lang="en-US" dirty="0"/>
              <a:t>Click to edit Master title style</a:t>
            </a:r>
          </a:p>
        </p:txBody>
      </p:sp>
      <p:sp>
        <p:nvSpPr>
          <p:cNvPr id="11" name="Picture Placeholder 8">
            <a:extLst>
              <a:ext uri="{FF2B5EF4-FFF2-40B4-BE49-F238E27FC236}">
                <a16:creationId xmlns:a16="http://schemas.microsoft.com/office/drawing/2014/main" id="{DA3927CF-06A4-4CC6-85B2-C4B813E45470}"/>
              </a:ext>
            </a:extLst>
          </p:cNvPr>
          <p:cNvSpPr>
            <a:spLocks noGrp="1"/>
          </p:cNvSpPr>
          <p:nvPr>
            <p:ph type="pic" sz="quarter" idx="12"/>
          </p:nvPr>
        </p:nvSpPr>
        <p:spPr>
          <a:xfrm>
            <a:off x="7391400" y="1685720"/>
            <a:ext cx="2005013" cy="35577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747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2028825" y="946702"/>
            <a:ext cx="4067176" cy="2120055"/>
          </a:xfrm>
        </p:spPr>
        <p:txBody>
          <a:bodyPr/>
          <a:lstStyle/>
          <a:p>
            <a:r>
              <a:rPr lang="en-US" dirty="0"/>
              <a:t>Click to edit Master title style</a:t>
            </a:r>
          </a:p>
        </p:txBody>
      </p:sp>
      <p:grpSp>
        <p:nvGrpSpPr>
          <p:cNvPr id="2" name="Group 1">
            <a:extLst>
              <a:ext uri="{FF2B5EF4-FFF2-40B4-BE49-F238E27FC236}">
                <a16:creationId xmlns:a16="http://schemas.microsoft.com/office/drawing/2014/main" id="{A57C9152-07F3-474A-8266-E552A716B6AE}"/>
              </a:ext>
            </a:extLst>
          </p:cNvPr>
          <p:cNvGrpSpPr/>
          <p:nvPr userDrawn="1"/>
        </p:nvGrpSpPr>
        <p:grpSpPr>
          <a:xfrm>
            <a:off x="5550444" y="1841480"/>
            <a:ext cx="6641556" cy="3899528"/>
            <a:chOff x="5550444" y="1841480"/>
            <a:chExt cx="6641556" cy="3899528"/>
          </a:xfrm>
        </p:grpSpPr>
        <p:pic>
          <p:nvPicPr>
            <p:cNvPr id="8" name="Picture 7">
              <a:extLst>
                <a:ext uri="{FF2B5EF4-FFF2-40B4-BE49-F238E27FC236}">
                  <a16:creationId xmlns:a16="http://schemas.microsoft.com/office/drawing/2014/main" id="{D806993E-AE8E-4349-A470-0020BD13F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0444" y="1841480"/>
              <a:ext cx="6641556" cy="3899528"/>
            </a:xfrm>
            <a:prstGeom prst="rect">
              <a:avLst/>
            </a:prstGeom>
            <a:effectLst/>
          </p:spPr>
        </p:pic>
        <p:sp>
          <p:nvSpPr>
            <p:cNvPr id="12" name="Rectangle 11">
              <a:extLst>
                <a:ext uri="{FF2B5EF4-FFF2-40B4-BE49-F238E27FC236}">
                  <a16:creationId xmlns:a16="http://schemas.microsoft.com/office/drawing/2014/main" id="{9F635B59-75FD-4B1B-924C-7F5A0A647BD4}"/>
                </a:ext>
              </a:extLst>
            </p:cNvPr>
            <p:cNvSpPr/>
            <p:nvPr userDrawn="1"/>
          </p:nvSpPr>
          <p:spPr>
            <a:xfrm>
              <a:off x="8511993" y="538115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icture Placeholder 8">
            <a:extLst>
              <a:ext uri="{FF2B5EF4-FFF2-40B4-BE49-F238E27FC236}">
                <a16:creationId xmlns:a16="http://schemas.microsoft.com/office/drawing/2014/main" id="{8C99B3E5-29F6-4045-95C7-E01008D073A7}"/>
              </a:ext>
            </a:extLst>
          </p:cNvPr>
          <p:cNvSpPr>
            <a:spLocks noGrp="1"/>
          </p:cNvSpPr>
          <p:nvPr>
            <p:ph type="pic" sz="quarter" idx="13"/>
          </p:nvPr>
        </p:nvSpPr>
        <p:spPr>
          <a:xfrm>
            <a:off x="6369415" y="2123074"/>
            <a:ext cx="4996292" cy="31204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841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7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6" presetClass="emph" presetSubtype="0" accel="50000" decel="50000" autoRev="1" fill="hold" grpId="1" nodeType="withEffect">
                                  <p:stCondLst>
                                    <p:cond delay="800"/>
                                  </p:stCondLst>
                                  <p:childTnLst>
                                    <p:animScale>
                                      <p:cBhvr>
                                        <p:cTn id="13"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154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43965D-2EED-4558-9C5F-2742A87CC3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7272"/>
          <a:stretch/>
        </p:blipFill>
        <p:spPr>
          <a:xfrm>
            <a:off x="0" y="356459"/>
            <a:ext cx="6096000" cy="6030254"/>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10" name="Picture Placeholder 9">
            <a:extLst>
              <a:ext uri="{FF2B5EF4-FFF2-40B4-BE49-F238E27FC236}">
                <a16:creationId xmlns:a16="http://schemas.microsoft.com/office/drawing/2014/main" id="{E5B4DBEF-EA49-4373-9307-A6D10828EB07}"/>
              </a:ext>
            </a:extLst>
          </p:cNvPr>
          <p:cNvSpPr>
            <a:spLocks noGrp="1"/>
          </p:cNvSpPr>
          <p:nvPr>
            <p:ph type="pic" sz="quarter" idx="31"/>
          </p:nvPr>
        </p:nvSpPr>
        <p:spPr>
          <a:xfrm>
            <a:off x="0" y="495301"/>
            <a:ext cx="5356490" cy="5331619"/>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CC6BA975-C896-4552-88A8-93ADDB39993C}"/>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20798901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50DDA7-9D50-439F-93FE-9280533FFCB9}"/>
              </a:ext>
            </a:extLst>
          </p:cNvPr>
          <p:cNvSpPr>
            <a:spLocks noGrp="1"/>
          </p:cNvSpPr>
          <p:nvPr>
            <p:ph type="title"/>
          </p:nvPr>
        </p:nvSpPr>
        <p:spPr>
          <a:xfrm>
            <a:off x="2028825" y="946702"/>
            <a:ext cx="4067175" cy="1249845"/>
          </a:xfrm>
        </p:spPr>
        <p:txBody>
          <a:bodyPr/>
          <a:lstStyle/>
          <a:p>
            <a:r>
              <a:rPr lang="en-US"/>
              <a:t>Click to edit Master title style</a:t>
            </a:r>
          </a:p>
        </p:txBody>
      </p:sp>
      <p:pic>
        <p:nvPicPr>
          <p:cNvPr id="4" name="Picture 3">
            <a:extLst>
              <a:ext uri="{FF2B5EF4-FFF2-40B4-BE49-F238E27FC236}">
                <a16:creationId xmlns:a16="http://schemas.microsoft.com/office/drawing/2014/main" id="{1C287B88-F4B6-4FCB-81CE-DBE115FAA6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0387" y="1125538"/>
            <a:ext cx="7313613" cy="5730341"/>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6996210" y="1202532"/>
            <a:ext cx="7131270" cy="4040981"/>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5912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6" presetClass="emph" presetSubtype="0" accel="50000" decel="50000" autoRev="1" fill="hold" grpId="1" nodeType="withEffect">
                                  <p:stCondLst>
                                    <p:cond delay="900"/>
                                  </p:stCondLst>
                                  <p:childTnLst>
                                    <p:animScale>
                                      <p:cBhvr>
                                        <p:cTn id="13" dur="5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CB56B-C805-4049-9D09-053CF30A27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0727" y="2112437"/>
            <a:ext cx="1996674" cy="4186152"/>
          </a:xfrm>
          <a:prstGeom prst="rect">
            <a:avLst/>
          </a:prstGeom>
        </p:spPr>
      </p:pic>
      <p:sp>
        <p:nvSpPr>
          <p:cNvPr id="12" name="Picture Placeholder 11">
            <a:extLst>
              <a:ext uri="{FF2B5EF4-FFF2-40B4-BE49-F238E27FC236}">
                <a16:creationId xmlns:a16="http://schemas.microsoft.com/office/drawing/2014/main" id="{E3D8EE8F-6BCD-4C50-BBBB-EB191443228F}"/>
              </a:ext>
            </a:extLst>
          </p:cNvPr>
          <p:cNvSpPr>
            <a:spLocks noGrp="1"/>
          </p:cNvSpPr>
          <p:nvPr>
            <p:ph type="pic" sz="quarter" idx="46"/>
          </p:nvPr>
        </p:nvSpPr>
        <p:spPr>
          <a:xfrm>
            <a:off x="3917242" y="2185041"/>
            <a:ext cx="1911992" cy="4040454"/>
          </a:xfrm>
          <a:custGeom>
            <a:avLst/>
            <a:gdLst>
              <a:gd name="connsiteX0" fmla="*/ 846133 w 1693862"/>
              <a:gd name="connsiteY0" fmla="*/ 28102 h 3579499"/>
              <a:gd name="connsiteX1" fmla="*/ 798508 w 1693862"/>
              <a:gd name="connsiteY1" fmla="*/ 75727 h 3579499"/>
              <a:gd name="connsiteX2" fmla="*/ 846133 w 1693862"/>
              <a:gd name="connsiteY2" fmla="*/ 123352 h 3579499"/>
              <a:gd name="connsiteX3" fmla="*/ 893758 w 1693862"/>
              <a:gd name="connsiteY3" fmla="*/ 75727 h 3579499"/>
              <a:gd name="connsiteX4" fmla="*/ 846133 w 1693862"/>
              <a:gd name="connsiteY4" fmla="*/ 28102 h 3579499"/>
              <a:gd name="connsiteX5" fmla="*/ 28423 w 1693862"/>
              <a:gd name="connsiteY5" fmla="*/ 0 h 3579499"/>
              <a:gd name="connsiteX6" fmla="*/ 1665439 w 1693862"/>
              <a:gd name="connsiteY6" fmla="*/ 0 h 3579499"/>
              <a:gd name="connsiteX7" fmla="*/ 1693862 w 1693862"/>
              <a:gd name="connsiteY7" fmla="*/ 28423 h 3579499"/>
              <a:gd name="connsiteX8" fmla="*/ 1693862 w 1693862"/>
              <a:gd name="connsiteY8" fmla="*/ 3551076 h 3579499"/>
              <a:gd name="connsiteX9" fmla="*/ 1665439 w 1693862"/>
              <a:gd name="connsiteY9" fmla="*/ 3579499 h 3579499"/>
              <a:gd name="connsiteX10" fmla="*/ 28423 w 1693862"/>
              <a:gd name="connsiteY10" fmla="*/ 3579499 h 3579499"/>
              <a:gd name="connsiteX11" fmla="*/ 0 w 1693862"/>
              <a:gd name="connsiteY11" fmla="*/ 3551076 h 3579499"/>
              <a:gd name="connsiteX12" fmla="*/ 0 w 1693862"/>
              <a:gd name="connsiteY12" fmla="*/ 28423 h 3579499"/>
              <a:gd name="connsiteX13" fmla="*/ 28423 w 1693862"/>
              <a:gd name="connsiteY13" fmla="*/ 0 h 357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3862" h="3579499">
                <a:moveTo>
                  <a:pt x="846133" y="28102"/>
                </a:moveTo>
                <a:cubicBezTo>
                  <a:pt x="819830" y="28102"/>
                  <a:pt x="798508" y="49424"/>
                  <a:pt x="798508" y="75727"/>
                </a:cubicBezTo>
                <a:cubicBezTo>
                  <a:pt x="798508" y="102030"/>
                  <a:pt x="819830" y="123352"/>
                  <a:pt x="846133" y="123352"/>
                </a:cubicBezTo>
                <a:cubicBezTo>
                  <a:pt x="872436" y="123352"/>
                  <a:pt x="893758" y="102030"/>
                  <a:pt x="893758" y="75727"/>
                </a:cubicBezTo>
                <a:cubicBezTo>
                  <a:pt x="893758" y="49424"/>
                  <a:pt x="872436" y="28102"/>
                  <a:pt x="846133" y="28102"/>
                </a:cubicBezTo>
                <a:close/>
                <a:moveTo>
                  <a:pt x="28423" y="0"/>
                </a:moveTo>
                <a:lnTo>
                  <a:pt x="1665439" y="0"/>
                </a:lnTo>
                <a:cubicBezTo>
                  <a:pt x="1681137" y="0"/>
                  <a:pt x="1693862" y="12725"/>
                  <a:pt x="1693862" y="28423"/>
                </a:cubicBezTo>
                <a:lnTo>
                  <a:pt x="1693862" y="3551076"/>
                </a:lnTo>
                <a:cubicBezTo>
                  <a:pt x="1693862" y="3566774"/>
                  <a:pt x="1681137" y="3579499"/>
                  <a:pt x="1665439" y="3579499"/>
                </a:cubicBezTo>
                <a:lnTo>
                  <a:pt x="28423" y="3579499"/>
                </a:lnTo>
                <a:cubicBezTo>
                  <a:pt x="12725" y="3579499"/>
                  <a:pt x="0" y="3566774"/>
                  <a:pt x="0" y="3551076"/>
                </a:cubicBezTo>
                <a:lnTo>
                  <a:pt x="0" y="28423"/>
                </a:lnTo>
                <a:cubicBezTo>
                  <a:pt x="0" y="12725"/>
                  <a:pt x="12725" y="0"/>
                  <a:pt x="28423"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a:off x="2028824"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0" name="Title 5">
            <a:extLst>
              <a:ext uri="{FF2B5EF4-FFF2-40B4-BE49-F238E27FC236}">
                <a16:creationId xmlns:a16="http://schemas.microsoft.com/office/drawing/2014/main" id="{16E86A6C-6A2B-45B6-B6FD-53E70B17118A}"/>
              </a:ext>
            </a:extLst>
          </p:cNvPr>
          <p:cNvSpPr>
            <a:spLocks noGrp="1"/>
          </p:cNvSpPr>
          <p:nvPr>
            <p:ph type="title"/>
          </p:nvPr>
        </p:nvSpPr>
        <p:spPr>
          <a:xfrm>
            <a:off x="2028824" y="946702"/>
            <a:ext cx="9152697" cy="872573"/>
          </a:xfrm>
        </p:spPr>
        <p:txBody>
          <a:bodyPr/>
          <a:lstStyle/>
          <a:p>
            <a:r>
              <a:rPr lang="en-US"/>
              <a:t>Click to edit Master title style</a:t>
            </a:r>
          </a:p>
        </p:txBody>
      </p:sp>
      <p:sp>
        <p:nvSpPr>
          <p:cNvPr id="16" name="Picture Placeholder 13">
            <a:extLst>
              <a:ext uri="{FF2B5EF4-FFF2-40B4-BE49-F238E27FC236}">
                <a16:creationId xmlns:a16="http://schemas.microsoft.com/office/drawing/2014/main" id="{F92A1CC1-08AE-472B-940A-281CD897865B}"/>
              </a:ext>
            </a:extLst>
          </p:cNvPr>
          <p:cNvSpPr>
            <a:spLocks noGrp="1"/>
          </p:cNvSpPr>
          <p:nvPr>
            <p:ph type="pic" sz="quarter" idx="48"/>
          </p:nvPr>
        </p:nvSpPr>
        <p:spPr>
          <a:xfrm>
            <a:off x="6015442"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13">
            <a:extLst>
              <a:ext uri="{FF2B5EF4-FFF2-40B4-BE49-F238E27FC236}">
                <a16:creationId xmlns:a16="http://schemas.microsoft.com/office/drawing/2014/main" id="{B119C901-91E7-41CA-9F82-0B2CC70E2FFA}"/>
              </a:ext>
            </a:extLst>
          </p:cNvPr>
          <p:cNvSpPr>
            <a:spLocks noGrp="1"/>
          </p:cNvSpPr>
          <p:nvPr>
            <p:ph type="pic" sz="quarter" idx="49"/>
          </p:nvPr>
        </p:nvSpPr>
        <p:spPr>
          <a:xfrm>
            <a:off x="7857345"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8" name="Picture Placeholder 13">
            <a:extLst>
              <a:ext uri="{FF2B5EF4-FFF2-40B4-BE49-F238E27FC236}">
                <a16:creationId xmlns:a16="http://schemas.microsoft.com/office/drawing/2014/main" id="{65D45047-21D8-482A-BE4C-36B7885E4B79}"/>
              </a:ext>
            </a:extLst>
          </p:cNvPr>
          <p:cNvSpPr>
            <a:spLocks noGrp="1"/>
          </p:cNvSpPr>
          <p:nvPr>
            <p:ph type="pic" sz="quarter" idx="50"/>
          </p:nvPr>
        </p:nvSpPr>
        <p:spPr>
          <a:xfrm>
            <a:off x="9699248"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3329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10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P spid="17" grpId="0" animBg="1"/>
      <p:bldP spid="1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432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406-E8DD-4A26-B7E0-9CD818037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844" y="-258409"/>
            <a:ext cx="4363356" cy="7357320"/>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2203231" y="1362705"/>
            <a:ext cx="3379544" cy="4132592"/>
          </a:xfrm>
          <a:prstGeom prst="roundRect">
            <a:avLst>
              <a:gd name="adj" fmla="val 17006"/>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6720114" y="946702"/>
            <a:ext cx="4461407" cy="1249845"/>
          </a:xfrm>
        </p:spPr>
        <p:txBody>
          <a:bodyPr/>
          <a:lstStyle/>
          <a:p>
            <a:r>
              <a:rPr lang="en-US"/>
              <a:t>Click to edit Master title style</a:t>
            </a:r>
          </a:p>
        </p:txBody>
      </p:sp>
    </p:spTree>
    <p:extLst>
      <p:ext uri="{BB962C8B-B14F-4D97-AF65-F5344CB8AC3E}">
        <p14:creationId xmlns:p14="http://schemas.microsoft.com/office/powerpoint/2010/main" val="11557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B77557-42CA-42FC-BD23-6D1A96C7D127}"/>
              </a:ext>
            </a:extLst>
          </p:cNvPr>
          <p:cNvSpPr/>
          <p:nvPr userDrawn="1"/>
        </p:nvSpPr>
        <p:spPr>
          <a:xfrm>
            <a:off x="8679542" y="0"/>
            <a:ext cx="351245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3" name="Picture 2">
            <a:extLst>
              <a:ext uri="{FF2B5EF4-FFF2-40B4-BE49-F238E27FC236}">
                <a16:creationId xmlns:a16="http://schemas.microsoft.com/office/drawing/2014/main" id="{4B0DA777-6624-4C9C-AB9B-E73B1E34B9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361" y="1125538"/>
            <a:ext cx="6366039" cy="5732462"/>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7880350" y="1259682"/>
            <a:ext cx="2009775" cy="43711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B3EAC2CA-8338-41D5-83BF-8D65B5DFC555}"/>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21326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10000" y="110000"/>
                                    </p:animScale>
                                  </p:childTnLst>
                                </p:cTn>
                              </p:par>
                              <p:par>
                                <p:cTn id="10" presetID="2" presetClass="entr" presetSubtype="6" decel="5000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animBg="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68EF9-FCDA-4EAC-A60B-0F614A287678}"/>
              </a:ext>
            </a:extLst>
          </p:cNvPr>
          <p:cNvSpPr/>
          <p:nvPr userDrawn="1"/>
        </p:nvSpPr>
        <p:spPr>
          <a:xfrm>
            <a:off x="2028824" y="1540136"/>
            <a:ext cx="5785342" cy="4185012"/>
          </a:xfrm>
          <a:prstGeom prst="rect">
            <a:avLst/>
          </a:prstGeom>
          <a:solidFill>
            <a:schemeClr val="bg2"/>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b="1" dirty="0">
              <a:solidFill>
                <a:schemeClr val="tx1"/>
              </a:solidFill>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84BDC927-642F-46FC-81F8-CF1C00DB59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8215" y="1328805"/>
            <a:ext cx="7901686" cy="4810805"/>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7040371" y="1357178"/>
            <a:ext cx="6808507" cy="4393763"/>
          </a:xfrm>
          <a:prstGeom prst="round2SameRect">
            <a:avLst>
              <a:gd name="adj1" fmla="val 4086"/>
              <a:gd name="adj2"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8411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11"/>
                                        </p:tgtEl>
                                      </p:cBhvr>
                                      <p:by x="110000" y="110000"/>
                                    </p:animScale>
                                  </p:childTnLst>
                                </p:cTn>
                              </p:par>
                              <p:par>
                                <p:cTn id="15" presetID="22" presetClass="entr" presetSubtype="4"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080C8017-31D6-4CDD-B760-0FDB47A0B743}"/>
              </a:ext>
            </a:extLst>
          </p:cNvPr>
          <p:cNvSpPr>
            <a:spLocks noGrp="1"/>
          </p:cNvSpPr>
          <p:nvPr>
            <p:ph type="pic" sz="quarter" idx="47"/>
          </p:nvPr>
        </p:nvSpPr>
        <p:spPr>
          <a:xfrm>
            <a:off x="7760179"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13">
            <a:extLst>
              <a:ext uri="{FF2B5EF4-FFF2-40B4-BE49-F238E27FC236}">
                <a16:creationId xmlns:a16="http://schemas.microsoft.com/office/drawing/2014/main" id="{0E637691-0F04-4B70-80F2-A1574634E23D}"/>
              </a:ext>
            </a:extLst>
          </p:cNvPr>
          <p:cNvSpPr>
            <a:spLocks noGrp="1"/>
          </p:cNvSpPr>
          <p:nvPr>
            <p:ph type="pic" sz="quarter" idx="48"/>
          </p:nvPr>
        </p:nvSpPr>
        <p:spPr>
          <a:xfrm>
            <a:off x="9586552"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13">
            <a:extLst>
              <a:ext uri="{FF2B5EF4-FFF2-40B4-BE49-F238E27FC236}">
                <a16:creationId xmlns:a16="http://schemas.microsoft.com/office/drawing/2014/main" id="{9601835B-F82E-4C06-AEF5-9CB88DFAC972}"/>
              </a:ext>
            </a:extLst>
          </p:cNvPr>
          <p:cNvSpPr>
            <a:spLocks noGrp="1"/>
          </p:cNvSpPr>
          <p:nvPr>
            <p:ph type="pic" sz="quarter" idx="49"/>
          </p:nvPr>
        </p:nvSpPr>
        <p:spPr>
          <a:xfrm>
            <a:off x="11412925"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3" name="Picture Placeholder 13">
            <a:extLst>
              <a:ext uri="{FF2B5EF4-FFF2-40B4-BE49-F238E27FC236}">
                <a16:creationId xmlns:a16="http://schemas.microsoft.com/office/drawing/2014/main" id="{B48A4F0C-437F-4818-B3E7-D2ACAF9BB394}"/>
              </a:ext>
            </a:extLst>
          </p:cNvPr>
          <p:cNvSpPr>
            <a:spLocks noGrp="1"/>
          </p:cNvSpPr>
          <p:nvPr>
            <p:ph type="pic" sz="quarter" idx="50"/>
          </p:nvPr>
        </p:nvSpPr>
        <p:spPr>
          <a:xfrm>
            <a:off x="3856919"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4" name="Picture Placeholder 13">
            <a:extLst>
              <a:ext uri="{FF2B5EF4-FFF2-40B4-BE49-F238E27FC236}">
                <a16:creationId xmlns:a16="http://schemas.microsoft.com/office/drawing/2014/main" id="{36CE27DA-6518-4F91-9268-9D00A6748366}"/>
              </a:ext>
            </a:extLst>
          </p:cNvPr>
          <p:cNvSpPr>
            <a:spLocks noGrp="1"/>
          </p:cNvSpPr>
          <p:nvPr>
            <p:ph type="pic" sz="quarter" idx="51"/>
          </p:nvPr>
        </p:nvSpPr>
        <p:spPr>
          <a:xfrm>
            <a:off x="2027238"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5" name="Title 5">
            <a:extLst>
              <a:ext uri="{FF2B5EF4-FFF2-40B4-BE49-F238E27FC236}">
                <a16:creationId xmlns:a16="http://schemas.microsoft.com/office/drawing/2014/main" id="{CDC15BE9-24AE-4893-8500-5C9289FD5C43}"/>
              </a:ext>
            </a:extLst>
          </p:cNvPr>
          <p:cNvSpPr>
            <a:spLocks noGrp="1"/>
          </p:cNvSpPr>
          <p:nvPr>
            <p:ph type="title"/>
          </p:nvPr>
        </p:nvSpPr>
        <p:spPr>
          <a:xfrm>
            <a:off x="2028824" y="946703"/>
            <a:ext cx="9152697" cy="710648"/>
          </a:xfrm>
        </p:spPr>
        <p:txBody>
          <a:bodyPr/>
          <a:lstStyle/>
          <a:p>
            <a:r>
              <a:rPr lang="en-US"/>
              <a:t>Click to edit Master title style</a:t>
            </a:r>
          </a:p>
        </p:txBody>
      </p:sp>
      <p:sp>
        <p:nvSpPr>
          <p:cNvPr id="12" name="Picture Placeholder 13">
            <a:extLst>
              <a:ext uri="{FF2B5EF4-FFF2-40B4-BE49-F238E27FC236}">
                <a16:creationId xmlns:a16="http://schemas.microsoft.com/office/drawing/2014/main" id="{8964B6AB-7BF8-4785-ACD1-33070E1BF3EB}"/>
              </a:ext>
            </a:extLst>
          </p:cNvPr>
          <p:cNvSpPr>
            <a:spLocks noGrp="1"/>
          </p:cNvSpPr>
          <p:nvPr>
            <p:ph type="pic" sz="quarter" idx="52"/>
          </p:nvPr>
        </p:nvSpPr>
        <p:spPr>
          <a:xfrm>
            <a:off x="5808550" y="2151340"/>
            <a:ext cx="1704424" cy="3688912"/>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9514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2" grpId="0"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EC0F5-4903-42C0-A1C2-5080DDB46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67658"/>
            <a:ext cx="2803071" cy="5606142"/>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627187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13">
            <a:extLst>
              <a:ext uri="{FF2B5EF4-FFF2-40B4-BE49-F238E27FC236}">
                <a16:creationId xmlns:a16="http://schemas.microsoft.com/office/drawing/2014/main" id="{93C9A0EC-DCBE-4F64-8277-56F274261D1F}"/>
              </a:ext>
            </a:extLst>
          </p:cNvPr>
          <p:cNvSpPr>
            <a:spLocks noGrp="1"/>
          </p:cNvSpPr>
          <p:nvPr>
            <p:ph type="pic" sz="quarter" idx="47"/>
          </p:nvPr>
        </p:nvSpPr>
        <p:spPr>
          <a:xfrm>
            <a:off x="9074945"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2" name="Picture Placeholder 13">
            <a:extLst>
              <a:ext uri="{FF2B5EF4-FFF2-40B4-BE49-F238E27FC236}">
                <a16:creationId xmlns:a16="http://schemas.microsoft.com/office/drawing/2014/main" id="{B112299D-D460-452A-A40D-D57BB87126AD}"/>
              </a:ext>
            </a:extLst>
          </p:cNvPr>
          <p:cNvSpPr>
            <a:spLocks noGrp="1"/>
          </p:cNvSpPr>
          <p:nvPr>
            <p:ph type="pic" sz="quarter" idx="48"/>
          </p:nvPr>
        </p:nvSpPr>
        <p:spPr>
          <a:xfrm>
            <a:off x="1169883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0991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ACBEABCE-26D0-4468-9006-FC27DA12190D}"/>
              </a:ext>
            </a:extLst>
          </p:cNvPr>
          <p:cNvSpPr>
            <a:spLocks noGrp="1"/>
          </p:cNvSpPr>
          <p:nvPr>
            <p:ph type="pic" sz="quarter" idx="46"/>
          </p:nvPr>
        </p:nvSpPr>
        <p:spPr>
          <a:xfrm>
            <a:off x="6244986" y="-278606"/>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Picture Placeholder 13">
            <a:extLst>
              <a:ext uri="{FF2B5EF4-FFF2-40B4-BE49-F238E27FC236}">
                <a16:creationId xmlns:a16="http://schemas.microsoft.com/office/drawing/2014/main" id="{901773C0-19E9-47EA-AF86-BA9D7422F8B6}"/>
              </a:ext>
            </a:extLst>
          </p:cNvPr>
          <p:cNvSpPr>
            <a:spLocks noGrp="1"/>
          </p:cNvSpPr>
          <p:nvPr>
            <p:ph type="pic" sz="quarter" idx="50"/>
          </p:nvPr>
        </p:nvSpPr>
        <p:spPr>
          <a:xfrm>
            <a:off x="8943281" y="-2530386"/>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4" name="Picture Placeholder 13">
            <a:extLst>
              <a:ext uri="{FF2B5EF4-FFF2-40B4-BE49-F238E27FC236}">
                <a16:creationId xmlns:a16="http://schemas.microsoft.com/office/drawing/2014/main" id="{D115B3D0-88A0-44CA-B451-EBFB4E9FFA4B}"/>
              </a:ext>
            </a:extLst>
          </p:cNvPr>
          <p:cNvSpPr>
            <a:spLocks noGrp="1"/>
          </p:cNvSpPr>
          <p:nvPr>
            <p:ph type="pic" sz="quarter" idx="51"/>
          </p:nvPr>
        </p:nvSpPr>
        <p:spPr>
          <a:xfrm>
            <a:off x="8943281" y="2534943"/>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5" name="Picture Placeholder 13">
            <a:extLst>
              <a:ext uri="{FF2B5EF4-FFF2-40B4-BE49-F238E27FC236}">
                <a16:creationId xmlns:a16="http://schemas.microsoft.com/office/drawing/2014/main" id="{D8BEEA12-B33E-42F0-AA5B-47633C2A2720}"/>
              </a:ext>
            </a:extLst>
          </p:cNvPr>
          <p:cNvSpPr>
            <a:spLocks noGrp="1"/>
          </p:cNvSpPr>
          <p:nvPr>
            <p:ph type="pic" sz="quarter" idx="52"/>
          </p:nvPr>
        </p:nvSpPr>
        <p:spPr>
          <a:xfrm>
            <a:off x="6244985" y="4780449"/>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7840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9689B-9396-44D6-A029-3D3E5C8289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65" y="2308146"/>
            <a:ext cx="6527165" cy="3965654"/>
          </a:xfrm>
          <a:prstGeom prst="rect">
            <a:avLst/>
          </a:prstGeom>
        </p:spPr>
      </p:pic>
      <p:sp>
        <p:nvSpPr>
          <p:cNvPr id="3" name="Picture Placeholder 13">
            <a:extLst>
              <a:ext uri="{FF2B5EF4-FFF2-40B4-BE49-F238E27FC236}">
                <a16:creationId xmlns:a16="http://schemas.microsoft.com/office/drawing/2014/main" id="{04199991-6776-4146-887F-6D1BBC87E698}"/>
              </a:ext>
            </a:extLst>
          </p:cNvPr>
          <p:cNvSpPr>
            <a:spLocks noGrp="1"/>
          </p:cNvSpPr>
          <p:nvPr>
            <p:ph type="pic" sz="quarter" idx="47"/>
          </p:nvPr>
        </p:nvSpPr>
        <p:spPr>
          <a:xfrm>
            <a:off x="-392650" y="2339295"/>
            <a:ext cx="6444946" cy="3635664"/>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4" name="Title 1">
            <a:extLst>
              <a:ext uri="{FF2B5EF4-FFF2-40B4-BE49-F238E27FC236}">
                <a16:creationId xmlns:a16="http://schemas.microsoft.com/office/drawing/2014/main" id="{14F0C5BC-8048-44CE-8B83-0DB6792FE026}"/>
              </a:ext>
            </a:extLst>
          </p:cNvPr>
          <p:cNvSpPr>
            <a:spLocks noGrp="1"/>
          </p:cNvSpPr>
          <p:nvPr>
            <p:ph type="title"/>
          </p:nvPr>
        </p:nvSpPr>
        <p:spPr>
          <a:xfrm>
            <a:off x="2027237" y="946702"/>
            <a:ext cx="9145587" cy="1249845"/>
          </a:xfrm>
        </p:spPr>
        <p:txBody>
          <a:bodyPr/>
          <a:lstStyle/>
          <a:p>
            <a:r>
              <a:rPr lang="en-US" dirty="0"/>
              <a:t>Click to edit Master title style</a:t>
            </a:r>
          </a:p>
        </p:txBody>
      </p:sp>
    </p:spTree>
    <p:extLst>
      <p:ext uri="{BB962C8B-B14F-4D97-AF65-F5344CB8AC3E}">
        <p14:creationId xmlns:p14="http://schemas.microsoft.com/office/powerpoint/2010/main" val="19342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29" name="Picture Placeholder 13">
            <a:extLst>
              <a:ext uri="{FF2B5EF4-FFF2-40B4-BE49-F238E27FC236}">
                <a16:creationId xmlns:a16="http://schemas.microsoft.com/office/drawing/2014/main" id="{F0681738-53F2-4DB4-82C3-341E726F4EAD}"/>
              </a:ext>
            </a:extLst>
          </p:cNvPr>
          <p:cNvSpPr>
            <a:spLocks noGrp="1"/>
          </p:cNvSpPr>
          <p:nvPr>
            <p:ph type="pic" sz="quarter" idx="47"/>
          </p:nvPr>
        </p:nvSpPr>
        <p:spPr>
          <a:xfrm>
            <a:off x="6401280" y="-294577"/>
            <a:ext cx="1365875" cy="2818701"/>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8" name="Picture Placeholder 13">
            <a:extLst>
              <a:ext uri="{FF2B5EF4-FFF2-40B4-BE49-F238E27FC236}">
                <a16:creationId xmlns:a16="http://schemas.microsoft.com/office/drawing/2014/main" id="{FBCD9108-AF64-44CA-9815-8F07A5735EBE}"/>
              </a:ext>
            </a:extLst>
          </p:cNvPr>
          <p:cNvSpPr>
            <a:spLocks noGrp="1"/>
          </p:cNvSpPr>
          <p:nvPr>
            <p:ph type="pic" sz="quarter" idx="46"/>
          </p:nvPr>
        </p:nvSpPr>
        <p:spPr>
          <a:xfrm>
            <a:off x="8125493" y="1111251"/>
            <a:ext cx="2128169" cy="4405629"/>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0" name="Picture Placeholder 13">
            <a:extLst>
              <a:ext uri="{FF2B5EF4-FFF2-40B4-BE49-F238E27FC236}">
                <a16:creationId xmlns:a16="http://schemas.microsoft.com/office/drawing/2014/main" id="{8BF6260B-373C-4148-801C-719968662A22}"/>
              </a:ext>
            </a:extLst>
          </p:cNvPr>
          <p:cNvSpPr>
            <a:spLocks noGrp="1"/>
          </p:cNvSpPr>
          <p:nvPr>
            <p:ph type="pic" sz="quarter" idx="48"/>
          </p:nvPr>
        </p:nvSpPr>
        <p:spPr>
          <a:xfrm>
            <a:off x="10608950" y="4331291"/>
            <a:ext cx="1365875" cy="2818701"/>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16643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0" grpId="0" animBg="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7C74B0EE-5A66-41E8-B58B-7C388FECE3D0}"/>
              </a:ext>
            </a:extLst>
          </p:cNvPr>
          <p:cNvSpPr>
            <a:spLocks noGrp="1"/>
          </p:cNvSpPr>
          <p:nvPr>
            <p:ph type="pic" sz="quarter" idx="47"/>
          </p:nvPr>
        </p:nvSpPr>
        <p:spPr>
          <a:xfrm>
            <a:off x="6256473" y="5143981"/>
            <a:ext cx="1382547" cy="2974180"/>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DC061F94-C6EC-4C9A-80D8-DAD41568A31F}"/>
              </a:ext>
            </a:extLst>
          </p:cNvPr>
          <p:cNvSpPr>
            <a:spLocks noGrp="1"/>
          </p:cNvSpPr>
          <p:nvPr>
            <p:ph type="pic" sz="quarter" idx="48"/>
          </p:nvPr>
        </p:nvSpPr>
        <p:spPr>
          <a:xfrm>
            <a:off x="10096500" y="1219201"/>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1" name="Picture Placeholder 13">
            <a:extLst>
              <a:ext uri="{FF2B5EF4-FFF2-40B4-BE49-F238E27FC236}">
                <a16:creationId xmlns:a16="http://schemas.microsoft.com/office/drawing/2014/main" id="{440D4769-C654-4B95-82AB-E2F7B3B40947}"/>
              </a:ext>
            </a:extLst>
          </p:cNvPr>
          <p:cNvSpPr>
            <a:spLocks noGrp="1"/>
          </p:cNvSpPr>
          <p:nvPr>
            <p:ph type="pic" sz="quarter" idx="49"/>
          </p:nvPr>
        </p:nvSpPr>
        <p:spPr>
          <a:xfrm>
            <a:off x="8175761" y="3174688"/>
            <a:ext cx="1382547" cy="2995131"/>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2" name="Picture Placeholder 13">
            <a:extLst>
              <a:ext uri="{FF2B5EF4-FFF2-40B4-BE49-F238E27FC236}">
                <a16:creationId xmlns:a16="http://schemas.microsoft.com/office/drawing/2014/main" id="{ADE5078A-C243-40AE-9F77-543A3257C1CC}"/>
              </a:ext>
            </a:extLst>
          </p:cNvPr>
          <p:cNvSpPr>
            <a:spLocks noGrp="1"/>
          </p:cNvSpPr>
          <p:nvPr>
            <p:ph type="pic" sz="quarter" idx="50"/>
          </p:nvPr>
        </p:nvSpPr>
        <p:spPr>
          <a:xfrm rot="16200000">
            <a:off x="10926846" y="3998243"/>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Picture Placeholder 13">
            <a:extLst>
              <a:ext uri="{FF2B5EF4-FFF2-40B4-BE49-F238E27FC236}">
                <a16:creationId xmlns:a16="http://schemas.microsoft.com/office/drawing/2014/main" id="{7F6FA40D-CDF4-4428-933F-7E94EC417D0B}"/>
              </a:ext>
            </a:extLst>
          </p:cNvPr>
          <p:cNvSpPr>
            <a:spLocks noGrp="1"/>
          </p:cNvSpPr>
          <p:nvPr>
            <p:ph type="pic" sz="quarter" idx="51"/>
          </p:nvPr>
        </p:nvSpPr>
        <p:spPr>
          <a:xfrm rot="16200000">
            <a:off x="5453253" y="2388195"/>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57593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3"/>
                                        </p:tgtEl>
                                      </p:cBhvr>
                                      <p:by x="105000" y="105000"/>
                                    </p:animScale>
                                  </p:childTnLst>
                                </p:cTn>
                              </p:par>
                              <p:par>
                                <p:cTn id="10" presetID="22" presetClass="entr" presetSubtype="4"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8"/>
                                        </p:tgtEl>
                                      </p:cBhvr>
                                      <p:by x="105000" y="105000"/>
                                    </p:animScale>
                                  </p:childTnLst>
                                </p:cTn>
                              </p:par>
                              <p:par>
                                <p:cTn id="15" presetID="22" presetClass="entr" presetSubtype="4"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1"/>
                                        </p:tgtEl>
                                      </p:cBhvr>
                                      <p:by x="105000" y="105000"/>
                                    </p:animScale>
                                  </p:childTnLst>
                                </p:cTn>
                              </p:par>
                              <p:par>
                                <p:cTn id="20" presetID="22" presetClass="entr" presetSubtype="4"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9"/>
                                        </p:tgtEl>
                                      </p:cBhvr>
                                      <p:by x="105000" y="105000"/>
                                    </p:animScale>
                                  </p:childTnLst>
                                </p:cTn>
                              </p:par>
                              <p:par>
                                <p:cTn id="25" presetID="22" presetClass="entr" presetSubtype="2"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pic>
        <p:nvPicPr>
          <p:cNvPr id="6" name="Picture 5">
            <a:extLst>
              <a:ext uri="{FF2B5EF4-FFF2-40B4-BE49-F238E27FC236}">
                <a16:creationId xmlns:a16="http://schemas.microsoft.com/office/drawing/2014/main" id="{D42187ED-1A5D-4A03-A96E-6F3F1ACE1F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2970" y="1125538"/>
            <a:ext cx="3440794" cy="5143524"/>
          </a:xfrm>
          <a:prstGeom prst="rect">
            <a:avLst/>
          </a:prstGeom>
        </p:spPr>
      </p:pic>
      <p:sp>
        <p:nvSpPr>
          <p:cNvPr id="7" name="Picture Placeholder 13">
            <a:extLst>
              <a:ext uri="{FF2B5EF4-FFF2-40B4-BE49-F238E27FC236}">
                <a16:creationId xmlns:a16="http://schemas.microsoft.com/office/drawing/2014/main" id="{5EB9C97F-82C2-481F-A092-FB3399FC8302}"/>
              </a:ext>
            </a:extLst>
          </p:cNvPr>
          <p:cNvSpPr>
            <a:spLocks noGrp="1"/>
          </p:cNvSpPr>
          <p:nvPr>
            <p:ph type="pic" sz="quarter" idx="46"/>
          </p:nvPr>
        </p:nvSpPr>
        <p:spPr>
          <a:xfrm>
            <a:off x="8534400" y="1878808"/>
            <a:ext cx="1933576" cy="4276723"/>
          </a:xfrm>
          <a:prstGeom prst="roundRect">
            <a:avLst>
              <a:gd name="adj" fmla="val 8181"/>
            </a:avLst>
          </a:prstGeom>
          <a:gradFill>
            <a:gsLst>
              <a:gs pos="0">
                <a:schemeClr val="tx1">
                  <a:alpha val="40000"/>
                </a:schemeClr>
              </a:gs>
              <a:gs pos="99000">
                <a:schemeClr val="tx2">
                  <a:alpha val="20000"/>
                </a:schemeClr>
              </a:gs>
            </a:gsLst>
            <a:lin ang="5400000" scaled="1"/>
          </a:gradFill>
          <a:ln>
            <a:noFill/>
          </a:ln>
          <a:scene3d>
            <a:camera prst="perspectiveLeft" fov="2700000">
              <a:rot lat="0" lon="600000" rev="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28839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1016000" y="4572000"/>
            <a:ext cx="11176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41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C4D8E1E-9369-46EA-B210-7E7D861CF348}"/>
              </a:ext>
            </a:extLst>
          </p:cNvPr>
          <p:cNvSpPr>
            <a:spLocks noGrp="1"/>
          </p:cNvSpPr>
          <p:nvPr>
            <p:ph type="pic" sz="quarter" idx="46"/>
          </p:nvPr>
        </p:nvSpPr>
        <p:spPr>
          <a:xfrm>
            <a:off x="5048249" y="1266825"/>
            <a:ext cx="1971676" cy="2309813"/>
          </a:xfrm>
          <a:prstGeom prst="roundRect">
            <a:avLst>
              <a:gd name="adj" fmla="val 1368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17">
            <a:extLst>
              <a:ext uri="{FF2B5EF4-FFF2-40B4-BE49-F238E27FC236}">
                <a16:creationId xmlns:a16="http://schemas.microsoft.com/office/drawing/2014/main" id="{313726FF-1FC1-4B5F-83BD-0D546C8FFEE5}"/>
              </a:ext>
            </a:extLst>
          </p:cNvPr>
          <p:cNvSpPr>
            <a:spLocks noGrp="1"/>
          </p:cNvSpPr>
          <p:nvPr>
            <p:ph type="pic" sz="quarter" idx="47"/>
          </p:nvPr>
        </p:nvSpPr>
        <p:spPr>
          <a:xfrm>
            <a:off x="2925357" y="1435203"/>
            <a:ext cx="1599982" cy="1905692"/>
          </a:xfrm>
          <a:custGeom>
            <a:avLst/>
            <a:gdLst>
              <a:gd name="connsiteX0" fmla="*/ 709954 w 1022149"/>
              <a:gd name="connsiteY0" fmla="*/ 129 h 1301952"/>
              <a:gd name="connsiteX1" fmla="*/ 884912 w 1022149"/>
              <a:gd name="connsiteY1" fmla="*/ 2509 h 1301952"/>
              <a:gd name="connsiteX2" fmla="*/ 1020146 w 1022149"/>
              <a:gd name="connsiteY2" fmla="*/ 172748 h 1301952"/>
              <a:gd name="connsiteX3" fmla="*/ 1020146 w 1022149"/>
              <a:gd name="connsiteY3" fmla="*/ 1144904 h 1301952"/>
              <a:gd name="connsiteX4" fmla="*/ 866881 w 1022149"/>
              <a:gd name="connsiteY4" fmla="*/ 1301703 h 1301952"/>
              <a:gd name="connsiteX5" fmla="*/ 159159 w 1022149"/>
              <a:gd name="connsiteY5" fmla="*/ 1288263 h 1301952"/>
              <a:gd name="connsiteX6" fmla="*/ 1387 w 1022149"/>
              <a:gd name="connsiteY6" fmla="*/ 1104584 h 1301952"/>
              <a:gd name="connsiteX7" fmla="*/ 5895 w 1022149"/>
              <a:gd name="connsiteY7" fmla="*/ 195148 h 1301952"/>
              <a:gd name="connsiteX8" fmla="*/ 154651 w 1022149"/>
              <a:gd name="connsiteY8" fmla="*/ 11469 h 1301952"/>
              <a:gd name="connsiteX9" fmla="*/ 709954 w 1022149"/>
              <a:gd name="connsiteY9" fmla="*/ 129 h 13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149" h="1301952">
                <a:moveTo>
                  <a:pt x="709954" y="129"/>
                </a:moveTo>
                <a:cubicBezTo>
                  <a:pt x="785178" y="-291"/>
                  <a:pt x="848850" y="269"/>
                  <a:pt x="884912" y="2509"/>
                </a:cubicBezTo>
                <a:cubicBezTo>
                  <a:pt x="1029161" y="11469"/>
                  <a:pt x="1020146" y="172748"/>
                  <a:pt x="1020146" y="172748"/>
                </a:cubicBezTo>
                <a:cubicBezTo>
                  <a:pt x="1020146" y="172748"/>
                  <a:pt x="1024653" y="974665"/>
                  <a:pt x="1020146" y="1144904"/>
                </a:cubicBezTo>
                <a:cubicBezTo>
                  <a:pt x="1015638" y="1315143"/>
                  <a:pt x="866881" y="1301703"/>
                  <a:pt x="866881" y="1301703"/>
                </a:cubicBezTo>
                <a:cubicBezTo>
                  <a:pt x="866881" y="1301703"/>
                  <a:pt x="866881" y="1301703"/>
                  <a:pt x="159159" y="1288263"/>
                </a:cubicBezTo>
                <a:cubicBezTo>
                  <a:pt x="-25660" y="1288263"/>
                  <a:pt x="1387" y="1104584"/>
                  <a:pt x="1387" y="1104584"/>
                </a:cubicBezTo>
                <a:cubicBezTo>
                  <a:pt x="1387" y="1104584"/>
                  <a:pt x="10402" y="387787"/>
                  <a:pt x="5895" y="195148"/>
                </a:cubicBezTo>
                <a:cubicBezTo>
                  <a:pt x="1387" y="2509"/>
                  <a:pt x="154651" y="11469"/>
                  <a:pt x="154651" y="11469"/>
                </a:cubicBezTo>
                <a:cubicBezTo>
                  <a:pt x="154651" y="11469"/>
                  <a:pt x="484283" y="1389"/>
                  <a:pt x="709954" y="129"/>
                </a:cubicBezTo>
                <a:close/>
              </a:path>
            </a:pathLst>
          </a:custGeom>
          <a:gradFill>
            <a:gsLst>
              <a:gs pos="0">
                <a:schemeClr val="tx1">
                  <a:alpha val="40000"/>
                </a:schemeClr>
              </a:gs>
              <a:gs pos="99000">
                <a:schemeClr val="tx1">
                  <a:alpha val="20000"/>
                </a:schemeClr>
              </a:gs>
            </a:gsLst>
            <a:lin ang="5400000" scaled="1"/>
          </a:gradFill>
          <a:ln>
            <a:noFill/>
          </a:ln>
          <a:scene3d>
            <a:camera prst="perspectiveLeft"/>
            <a:lightRig rig="threePt" dir="t"/>
          </a:scene3d>
          <a:sp3d/>
        </p:spPr>
        <p:txBody>
          <a:bodyPr wrap="square" anchor="ctr">
            <a:noAutofit/>
          </a:bodyPr>
          <a:lstStyle>
            <a:lvl1pPr algn="ctr">
              <a:defRPr sz="1200">
                <a:solidFill>
                  <a:schemeClr val="tx1"/>
                </a:solidFill>
              </a:defRPr>
            </a:lvl1pPr>
          </a:lstStyle>
          <a:p>
            <a:endParaRPr lang="en-US" dirty="0"/>
          </a:p>
        </p:txBody>
      </p:sp>
      <p:sp>
        <p:nvSpPr>
          <p:cNvPr id="24" name="Picture Placeholder 23">
            <a:extLst>
              <a:ext uri="{FF2B5EF4-FFF2-40B4-BE49-F238E27FC236}">
                <a16:creationId xmlns:a16="http://schemas.microsoft.com/office/drawing/2014/main" id="{16348BC9-FF7D-4825-9BF2-98F14EFD4654}"/>
              </a:ext>
            </a:extLst>
          </p:cNvPr>
          <p:cNvSpPr>
            <a:spLocks noGrp="1"/>
          </p:cNvSpPr>
          <p:nvPr>
            <p:ph type="pic" sz="quarter" idx="48"/>
          </p:nvPr>
        </p:nvSpPr>
        <p:spPr>
          <a:xfrm>
            <a:off x="7644052" y="1432027"/>
            <a:ext cx="1594016" cy="1904744"/>
          </a:xfrm>
          <a:custGeom>
            <a:avLst/>
            <a:gdLst>
              <a:gd name="connsiteX0" fmla="*/ 313395 w 1018360"/>
              <a:gd name="connsiteY0" fmla="*/ 128 h 1293253"/>
              <a:gd name="connsiteX1" fmla="*/ 871191 w 1018360"/>
              <a:gd name="connsiteY1" fmla="*/ 11392 h 1293253"/>
              <a:gd name="connsiteX2" fmla="*/ 1013648 w 1018360"/>
              <a:gd name="connsiteY2" fmla="*/ 196069 h 1293253"/>
              <a:gd name="connsiteX3" fmla="*/ 1018100 w 1018360"/>
              <a:gd name="connsiteY3" fmla="*/ 1099428 h 1293253"/>
              <a:gd name="connsiteX4" fmla="*/ 866739 w 1018360"/>
              <a:gd name="connsiteY4" fmla="*/ 1284105 h 1293253"/>
              <a:gd name="connsiteX5" fmla="*/ 155566 w 1018360"/>
              <a:gd name="connsiteY5" fmla="*/ 1293005 h 1293253"/>
              <a:gd name="connsiteX6" fmla="*/ 1979 w 1018360"/>
              <a:gd name="connsiteY6" fmla="*/ 1137254 h 1293253"/>
              <a:gd name="connsiteX7" fmla="*/ 1979 w 1018360"/>
              <a:gd name="connsiteY7" fmla="*/ 171594 h 1293253"/>
              <a:gd name="connsiteX8" fmla="*/ 137758 w 1018360"/>
              <a:gd name="connsiteY8" fmla="*/ 2492 h 1293253"/>
              <a:gd name="connsiteX9" fmla="*/ 313395 w 1018360"/>
              <a:gd name="connsiteY9" fmla="*/ 128 h 12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360" h="1293253">
                <a:moveTo>
                  <a:pt x="313395" y="128"/>
                </a:moveTo>
                <a:cubicBezTo>
                  <a:pt x="540019" y="1380"/>
                  <a:pt x="871191" y="11392"/>
                  <a:pt x="871191" y="11392"/>
                </a:cubicBezTo>
                <a:cubicBezTo>
                  <a:pt x="871191" y="11392"/>
                  <a:pt x="1018100" y="4717"/>
                  <a:pt x="1013648" y="196069"/>
                </a:cubicBezTo>
                <a:cubicBezTo>
                  <a:pt x="1009196" y="387421"/>
                  <a:pt x="1018100" y="1099428"/>
                  <a:pt x="1018100" y="1099428"/>
                </a:cubicBezTo>
                <a:cubicBezTo>
                  <a:pt x="1018100" y="1099428"/>
                  <a:pt x="1031455" y="1277430"/>
                  <a:pt x="866739" y="1284105"/>
                </a:cubicBezTo>
                <a:cubicBezTo>
                  <a:pt x="155566" y="1293005"/>
                  <a:pt x="155566" y="1293005"/>
                  <a:pt x="155566" y="1293005"/>
                </a:cubicBezTo>
                <a:cubicBezTo>
                  <a:pt x="155566" y="1293005"/>
                  <a:pt x="6431" y="1306355"/>
                  <a:pt x="1979" y="1137254"/>
                </a:cubicBezTo>
                <a:cubicBezTo>
                  <a:pt x="-2473" y="968152"/>
                  <a:pt x="1979" y="171594"/>
                  <a:pt x="1979" y="171594"/>
                </a:cubicBezTo>
                <a:cubicBezTo>
                  <a:pt x="1979" y="171594"/>
                  <a:pt x="-8038" y="11392"/>
                  <a:pt x="137758" y="2492"/>
                </a:cubicBezTo>
                <a:cubicBezTo>
                  <a:pt x="173929" y="267"/>
                  <a:pt x="237854" y="-289"/>
                  <a:pt x="313395" y="128"/>
                </a:cubicBezTo>
                <a:close/>
              </a:path>
            </a:pathLst>
          </a:custGeom>
          <a:gradFill>
            <a:gsLst>
              <a:gs pos="0">
                <a:schemeClr val="tx1">
                  <a:alpha val="40000"/>
                </a:schemeClr>
              </a:gs>
              <a:gs pos="99000">
                <a:schemeClr val="tx1">
                  <a:alpha val="20000"/>
                </a:schemeClr>
              </a:gs>
            </a:gsLst>
            <a:lin ang="5400000" scaled="1"/>
          </a:gradFill>
          <a:ln>
            <a:noFill/>
          </a:ln>
          <a:scene3d>
            <a:camera prst="perspectiveRight">
              <a:rot lat="0" lon="1200000" rev="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9645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8"/>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1"/>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24" grpId="0" animBg="1"/>
      <p:bldP spid="24" grpId="1"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0CCCC-8E30-44A7-B525-920D0FE8C2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1372512"/>
            <a:ext cx="6095999" cy="5485488"/>
          </a:xfrm>
          <a:prstGeom prst="rect">
            <a:avLst/>
          </a:prstGeom>
        </p:spPr>
      </p:pic>
      <p:sp>
        <p:nvSpPr>
          <p:cNvPr id="4" name="Picture Placeholder 13">
            <a:extLst>
              <a:ext uri="{FF2B5EF4-FFF2-40B4-BE49-F238E27FC236}">
                <a16:creationId xmlns:a16="http://schemas.microsoft.com/office/drawing/2014/main" id="{2929F734-F0E2-42F1-A4C9-3C5CE3FAD19A}"/>
              </a:ext>
            </a:extLst>
          </p:cNvPr>
          <p:cNvSpPr>
            <a:spLocks noGrp="1"/>
          </p:cNvSpPr>
          <p:nvPr>
            <p:ph type="pic" sz="quarter" idx="46"/>
          </p:nvPr>
        </p:nvSpPr>
        <p:spPr>
          <a:xfrm>
            <a:off x="6681237" y="1452563"/>
            <a:ext cx="1915075" cy="4198143"/>
          </a:xfrm>
          <a:prstGeom prst="roundRect">
            <a:avLst>
              <a:gd name="adj" fmla="val 8181"/>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86149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9CE363C1-9417-4808-8C69-567354D125C0}"/>
              </a:ext>
            </a:extLst>
          </p:cNvPr>
          <p:cNvSpPr>
            <a:spLocks noGrp="1"/>
          </p:cNvSpPr>
          <p:nvPr>
            <p:ph type="pic" sz="quarter" idx="46"/>
          </p:nvPr>
        </p:nvSpPr>
        <p:spPr>
          <a:xfrm>
            <a:off x="7554491" y="1854663"/>
            <a:ext cx="2364413" cy="5155020"/>
          </a:xfrm>
          <a:custGeom>
            <a:avLst/>
            <a:gdLst>
              <a:gd name="connsiteX0" fmla="*/ 0 w 1733307"/>
              <a:gd name="connsiteY0" fmla="*/ 120205 h 3776667"/>
              <a:gd name="connsiteX1" fmla="*/ 120205 w 1733307"/>
              <a:gd name="connsiteY1" fmla="*/ 0 h 3776667"/>
              <a:gd name="connsiteX2" fmla="*/ 1613102 w 1733307"/>
              <a:gd name="connsiteY2" fmla="*/ 0 h 3776667"/>
              <a:gd name="connsiteX3" fmla="*/ 1733307 w 1733307"/>
              <a:gd name="connsiteY3" fmla="*/ 120205 h 3776667"/>
              <a:gd name="connsiteX4" fmla="*/ 1733307 w 1733307"/>
              <a:gd name="connsiteY4" fmla="*/ 3656462 h 3776667"/>
              <a:gd name="connsiteX5" fmla="*/ 1613102 w 1733307"/>
              <a:gd name="connsiteY5" fmla="*/ 3776667 h 3776667"/>
              <a:gd name="connsiteX6" fmla="*/ 120205 w 1733307"/>
              <a:gd name="connsiteY6" fmla="*/ 3776667 h 3776667"/>
              <a:gd name="connsiteX7" fmla="*/ 0 w 1733307"/>
              <a:gd name="connsiteY7" fmla="*/ 3656462 h 3776667"/>
              <a:gd name="connsiteX8" fmla="*/ 0 w 1733307"/>
              <a:gd name="connsiteY8" fmla="*/ 120205 h 3776667"/>
              <a:gd name="connsiteX0" fmla="*/ 0 w 1733307"/>
              <a:gd name="connsiteY0" fmla="*/ 122587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22587 h 3779049"/>
              <a:gd name="connsiteX0" fmla="*/ 0 w 1733307"/>
              <a:gd name="connsiteY0" fmla="*/ 172593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72593 h 377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07" h="3779049">
                <a:moveTo>
                  <a:pt x="0" y="172593"/>
                </a:moveTo>
                <a:cubicBezTo>
                  <a:pt x="0" y="106206"/>
                  <a:pt x="113349" y="0"/>
                  <a:pt x="179736" y="0"/>
                </a:cubicBezTo>
                <a:lnTo>
                  <a:pt x="1613102" y="2382"/>
                </a:lnTo>
                <a:cubicBezTo>
                  <a:pt x="1679489" y="2382"/>
                  <a:pt x="1733307" y="56200"/>
                  <a:pt x="1733307" y="122587"/>
                </a:cubicBezTo>
                <a:lnTo>
                  <a:pt x="1733307" y="3658844"/>
                </a:lnTo>
                <a:cubicBezTo>
                  <a:pt x="1733307" y="3725231"/>
                  <a:pt x="1679489" y="3779049"/>
                  <a:pt x="1613102" y="3779049"/>
                </a:cubicBezTo>
                <a:lnTo>
                  <a:pt x="120205" y="3779049"/>
                </a:lnTo>
                <a:cubicBezTo>
                  <a:pt x="53818" y="3779049"/>
                  <a:pt x="0" y="3725231"/>
                  <a:pt x="0" y="3658844"/>
                </a:cubicBezTo>
                <a:lnTo>
                  <a:pt x="0" y="172593"/>
                </a:lnTo>
                <a:close/>
              </a:path>
            </a:pathLst>
          </a:custGeom>
          <a:gradFill>
            <a:gsLst>
              <a:gs pos="0">
                <a:schemeClr val="tx1">
                  <a:alpha val="40000"/>
                </a:schemeClr>
              </a:gs>
              <a:gs pos="99000">
                <a:schemeClr val="tx1">
                  <a:alpha val="20000"/>
                </a:schemeClr>
              </a:gs>
            </a:gsLst>
            <a:lin ang="5400000" scaled="1"/>
          </a:gradFill>
          <a:ln>
            <a:noFill/>
          </a:ln>
          <a:scene3d>
            <a:camera prst="isometricTopUp">
              <a:rot lat="19476224" lon="18882000" rev="360000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264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56549-8D41-4601-A739-E1DEDA9C8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9798" y="946703"/>
            <a:ext cx="5153818" cy="6978098"/>
          </a:xfrm>
          <a:prstGeom prst="rect">
            <a:avLst/>
          </a:prstGeom>
        </p:spPr>
      </p:pic>
      <p:sp>
        <p:nvSpPr>
          <p:cNvPr id="9" name="Title 1">
            <a:extLst>
              <a:ext uri="{FF2B5EF4-FFF2-40B4-BE49-F238E27FC236}">
                <a16:creationId xmlns:a16="http://schemas.microsoft.com/office/drawing/2014/main" id="{4BFA48CC-07C2-48DE-83C7-18BB66782A66}"/>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1734160" y="1044411"/>
            <a:ext cx="4456481" cy="3102229"/>
          </a:xfrm>
          <a:prstGeom prst="roundRect">
            <a:avLst>
              <a:gd name="adj" fmla="val 223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9950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D9133-2FC0-4BE0-BF3B-E55F98EE1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408" y="1130093"/>
            <a:ext cx="2600115" cy="5143707"/>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2797174" y="1186334"/>
            <a:ext cx="2491106" cy="4421986"/>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6720114" y="946702"/>
            <a:ext cx="4461407" cy="1249845"/>
          </a:xfrm>
        </p:spPr>
        <p:txBody>
          <a:bodyPr/>
          <a:lstStyle/>
          <a:p>
            <a:r>
              <a:rPr lang="en-US"/>
              <a:t>Click to edit Master title style</a:t>
            </a:r>
          </a:p>
        </p:txBody>
      </p:sp>
    </p:spTree>
    <p:extLst>
      <p:ext uri="{BB962C8B-B14F-4D97-AF65-F5344CB8AC3E}">
        <p14:creationId xmlns:p14="http://schemas.microsoft.com/office/powerpoint/2010/main" val="32038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B206D77C-57F6-4825-B833-F68B063A48F1}"/>
              </a:ext>
            </a:extLst>
          </p:cNvPr>
          <p:cNvSpPr>
            <a:spLocks noGrp="1"/>
          </p:cNvSpPr>
          <p:nvPr>
            <p:ph type="pic" sz="quarter" idx="46"/>
          </p:nvPr>
        </p:nvSpPr>
        <p:spPr>
          <a:xfrm rot="914112">
            <a:off x="6311009" y="1193680"/>
            <a:ext cx="3297746" cy="2321858"/>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rot="914112">
            <a:off x="9243959" y="4886660"/>
            <a:ext cx="3324137" cy="2331401"/>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383103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0E3C8-A5B8-49C6-80AA-B3A3DD088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356" y="1125538"/>
            <a:ext cx="3952279" cy="5148262"/>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7483475" y="1301750"/>
            <a:ext cx="3026954" cy="4346575"/>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40062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6" presetClass="emph" presetSubtype="0" accel="50000" decel="50000" autoRev="1" fill="hold" grpId="1" nodeType="withEffect">
                                  <p:stCondLst>
                                    <p:cond delay="1250"/>
                                  </p:stCondLst>
                                  <p:childTnLst>
                                    <p:animScale>
                                      <p:cBhvr>
                                        <p:cTn id="13"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2593393" y="4257675"/>
            <a:ext cx="898313" cy="1935956"/>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0" name="Picture Placeholder 13">
            <a:extLst>
              <a:ext uri="{FF2B5EF4-FFF2-40B4-BE49-F238E27FC236}">
                <a16:creationId xmlns:a16="http://schemas.microsoft.com/office/drawing/2014/main" id="{A9043157-FC0E-4800-B3D7-0C60EB32AA44}"/>
              </a:ext>
            </a:extLst>
          </p:cNvPr>
          <p:cNvSpPr>
            <a:spLocks noGrp="1"/>
          </p:cNvSpPr>
          <p:nvPr>
            <p:ph type="pic" sz="quarter" idx="50"/>
          </p:nvPr>
        </p:nvSpPr>
        <p:spPr>
          <a:xfrm>
            <a:off x="9910761" y="3686174"/>
            <a:ext cx="1180212" cy="2509838"/>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1" name="Picture Placeholder 13">
            <a:extLst>
              <a:ext uri="{FF2B5EF4-FFF2-40B4-BE49-F238E27FC236}">
                <a16:creationId xmlns:a16="http://schemas.microsoft.com/office/drawing/2014/main" id="{D92C5223-F5CA-4BA3-861F-CD7F2F0C2CB1}"/>
              </a:ext>
            </a:extLst>
          </p:cNvPr>
          <p:cNvSpPr>
            <a:spLocks noGrp="1"/>
          </p:cNvSpPr>
          <p:nvPr>
            <p:ph type="pic" sz="quarter" idx="51"/>
          </p:nvPr>
        </p:nvSpPr>
        <p:spPr>
          <a:xfrm>
            <a:off x="5121990" y="2393155"/>
            <a:ext cx="5217398" cy="3286126"/>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3" name="Picture Placeholder 13">
            <a:extLst>
              <a:ext uri="{FF2B5EF4-FFF2-40B4-BE49-F238E27FC236}">
                <a16:creationId xmlns:a16="http://schemas.microsoft.com/office/drawing/2014/main" id="{69D24123-B323-4700-865D-A93F67A26416}"/>
              </a:ext>
            </a:extLst>
          </p:cNvPr>
          <p:cNvSpPr>
            <a:spLocks noGrp="1"/>
          </p:cNvSpPr>
          <p:nvPr>
            <p:ph type="pic" sz="quarter" idx="52"/>
          </p:nvPr>
        </p:nvSpPr>
        <p:spPr>
          <a:xfrm>
            <a:off x="3392417" y="3848899"/>
            <a:ext cx="3020290" cy="2269286"/>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9801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21"/>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3"/>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0"/>
                                        </p:tgtEl>
                                      </p:cBhvr>
                                      <p:by x="102000" y="102000"/>
                                    </p:animScale>
                                  </p:childTnLst>
                                </p:cTn>
                              </p:par>
                              <p:par>
                                <p:cTn id="20" presetID="22" presetClass="entr" presetSubtype="4"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19"/>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5521885" y="2064117"/>
            <a:ext cx="1961531" cy="4053260"/>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13">
            <a:extLst>
              <a:ext uri="{FF2B5EF4-FFF2-40B4-BE49-F238E27FC236}">
                <a16:creationId xmlns:a16="http://schemas.microsoft.com/office/drawing/2014/main" id="{DC187378-1437-4007-8DB1-2543F3C30238}"/>
              </a:ext>
            </a:extLst>
          </p:cNvPr>
          <p:cNvSpPr>
            <a:spLocks noGrp="1"/>
          </p:cNvSpPr>
          <p:nvPr>
            <p:ph type="pic" sz="quarter" idx="51"/>
          </p:nvPr>
        </p:nvSpPr>
        <p:spPr>
          <a:xfrm>
            <a:off x="4061053" y="2326418"/>
            <a:ext cx="1662024" cy="3458498"/>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13">
            <a:extLst>
              <a:ext uri="{FF2B5EF4-FFF2-40B4-BE49-F238E27FC236}">
                <a16:creationId xmlns:a16="http://schemas.microsoft.com/office/drawing/2014/main" id="{002D3082-816F-4A95-A300-47353E667DA3}"/>
              </a:ext>
            </a:extLst>
          </p:cNvPr>
          <p:cNvSpPr>
            <a:spLocks noGrp="1"/>
          </p:cNvSpPr>
          <p:nvPr>
            <p:ph type="pic" sz="quarter" idx="52"/>
          </p:nvPr>
        </p:nvSpPr>
        <p:spPr>
          <a:xfrm>
            <a:off x="3035300" y="2576680"/>
            <a:ext cx="1421492" cy="2957974"/>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4" name="Picture Placeholder 13">
            <a:extLst>
              <a:ext uri="{FF2B5EF4-FFF2-40B4-BE49-F238E27FC236}">
                <a16:creationId xmlns:a16="http://schemas.microsoft.com/office/drawing/2014/main" id="{C1787046-AFCF-4969-AC57-B5F03E26B7B1}"/>
              </a:ext>
            </a:extLst>
          </p:cNvPr>
          <p:cNvSpPr>
            <a:spLocks noGrp="1"/>
          </p:cNvSpPr>
          <p:nvPr>
            <p:ph type="pic" sz="quarter" idx="53"/>
          </p:nvPr>
        </p:nvSpPr>
        <p:spPr>
          <a:xfrm>
            <a:off x="7357804" y="2326418"/>
            <a:ext cx="1662024" cy="3458498"/>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5" name="Picture Placeholder 13">
            <a:extLst>
              <a:ext uri="{FF2B5EF4-FFF2-40B4-BE49-F238E27FC236}">
                <a16:creationId xmlns:a16="http://schemas.microsoft.com/office/drawing/2014/main" id="{95B4DBC2-CCED-41A8-9434-3DB96A78CFB3}"/>
              </a:ext>
            </a:extLst>
          </p:cNvPr>
          <p:cNvSpPr>
            <a:spLocks noGrp="1"/>
          </p:cNvSpPr>
          <p:nvPr>
            <p:ph type="pic" sz="quarter" idx="54"/>
          </p:nvPr>
        </p:nvSpPr>
        <p:spPr>
          <a:xfrm>
            <a:off x="8624149" y="2576680"/>
            <a:ext cx="1421492" cy="2957974"/>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22" name="Title 5">
            <a:extLst>
              <a:ext uri="{FF2B5EF4-FFF2-40B4-BE49-F238E27FC236}">
                <a16:creationId xmlns:a16="http://schemas.microsoft.com/office/drawing/2014/main" id="{7C7A451F-606C-4192-8909-91C95BED7C96}"/>
              </a:ext>
            </a:extLst>
          </p:cNvPr>
          <p:cNvSpPr>
            <a:spLocks noGrp="1"/>
          </p:cNvSpPr>
          <p:nvPr>
            <p:ph type="title"/>
          </p:nvPr>
        </p:nvSpPr>
        <p:spPr>
          <a:xfrm>
            <a:off x="2028824" y="946703"/>
            <a:ext cx="9152697" cy="710648"/>
          </a:xfrm>
        </p:spPr>
        <p:txBody>
          <a:bodyPr/>
          <a:lstStyle/>
          <a:p>
            <a:r>
              <a:rPr lang="en-US"/>
              <a:t>Click to edit Master title style</a:t>
            </a:r>
          </a:p>
        </p:txBody>
      </p:sp>
    </p:spTree>
    <p:extLst>
      <p:ext uri="{BB962C8B-B14F-4D97-AF65-F5344CB8AC3E}">
        <p14:creationId xmlns:p14="http://schemas.microsoft.com/office/powerpoint/2010/main" val="416310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0"/>
                                  </p:stCondLst>
                                  <p:childTnLst>
                                    <p:animScale>
                                      <p:cBhvr>
                                        <p:cTn id="9" dur="500" fill="hold"/>
                                        <p:tgtEl>
                                          <p:spTgt spid="11"/>
                                        </p:tgtEl>
                                      </p:cBhvr>
                                      <p:by x="102000" y="102000"/>
                                    </p:animScale>
                                  </p:childTnLst>
                                </p:cTn>
                              </p:par>
                              <p:par>
                                <p:cTn id="10" presetID="22" presetClass="entr" presetSubtype="4"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8"/>
                                        </p:tgtEl>
                                      </p:cBhvr>
                                      <p:by x="102000" y="102000"/>
                                    </p:animScale>
                                  </p:childTnLst>
                                </p:cTn>
                              </p:par>
                              <p:par>
                                <p:cTn id="15" presetID="22" presetClass="entr" presetSubtype="4"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9"/>
                                        </p:tgtEl>
                                      </p:cBhvr>
                                      <p:by x="102000" y="102000"/>
                                    </p:animScale>
                                  </p:childTnLst>
                                </p:cTn>
                              </p:par>
                              <p:par>
                                <p:cTn id="20" presetID="22" presetClass="entr" presetSubtype="4"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4"/>
                                        </p:tgtEl>
                                      </p:cBhvr>
                                      <p:by x="102000" y="102000"/>
                                    </p:animScale>
                                  </p:childTnLst>
                                </p:cTn>
                              </p:par>
                              <p:par>
                                <p:cTn id="25" presetID="22" presetClass="entr" presetSubtype="4"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15"/>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8" grpId="0" animBg="1"/>
      <p:bldP spid="8" grpId="1" animBg="1"/>
      <p:bldP spid="11" grpId="0" animBg="1"/>
      <p:bldP spid="11" grpId="1" animBg="1"/>
      <p:bldP spid="14" grpId="0" animBg="1"/>
      <p:bldP spid="14" grpId="1" animBg="1"/>
      <p:bldP spid="15" grpId="0" animBg="1"/>
      <p:bldP spid="15" grpId="1"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52E91DAE-DBAD-4A83-A581-BED5B9D5764C}"/>
              </a:ext>
            </a:extLst>
          </p:cNvPr>
          <p:cNvSpPr>
            <a:spLocks noGrp="1"/>
          </p:cNvSpPr>
          <p:nvPr>
            <p:ph type="pic" sz="quarter" idx="49"/>
          </p:nvPr>
        </p:nvSpPr>
        <p:spPr>
          <a:xfrm>
            <a:off x="7736681" y="622139"/>
            <a:ext cx="2185194" cy="4690429"/>
          </a:xfrm>
          <a:prstGeom prst="roundRect">
            <a:avLst>
              <a:gd name="adj" fmla="val 12229"/>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A7ABF92-C2C5-488D-A8A2-36A0CE85D70D}"/>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80372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CC3AAD07-DDF5-4357-A341-093783828D61}"/>
              </a:ext>
            </a:extLst>
          </p:cNvPr>
          <p:cNvSpPr>
            <a:spLocks noGrp="1"/>
          </p:cNvSpPr>
          <p:nvPr>
            <p:ph type="pic" sz="quarter" idx="49"/>
          </p:nvPr>
        </p:nvSpPr>
        <p:spPr>
          <a:xfrm rot="19800000">
            <a:off x="1182787" y="3291047"/>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4" name="Picture Placeholder 13">
            <a:extLst>
              <a:ext uri="{FF2B5EF4-FFF2-40B4-BE49-F238E27FC236}">
                <a16:creationId xmlns:a16="http://schemas.microsoft.com/office/drawing/2014/main" id="{0E9DBC5E-A232-48EF-8896-72942F76E4FE}"/>
              </a:ext>
            </a:extLst>
          </p:cNvPr>
          <p:cNvSpPr>
            <a:spLocks noGrp="1"/>
          </p:cNvSpPr>
          <p:nvPr>
            <p:ph type="pic" sz="quarter" idx="50"/>
          </p:nvPr>
        </p:nvSpPr>
        <p:spPr>
          <a:xfrm rot="19800000">
            <a:off x="3954908" y="4234023"/>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Picture Placeholder 13">
            <a:extLst>
              <a:ext uri="{FF2B5EF4-FFF2-40B4-BE49-F238E27FC236}">
                <a16:creationId xmlns:a16="http://schemas.microsoft.com/office/drawing/2014/main" id="{3E1E767B-46BA-492A-B485-E382C5C22EE1}"/>
              </a:ext>
            </a:extLst>
          </p:cNvPr>
          <p:cNvSpPr>
            <a:spLocks noGrp="1"/>
          </p:cNvSpPr>
          <p:nvPr>
            <p:ph type="pic" sz="quarter" idx="51"/>
          </p:nvPr>
        </p:nvSpPr>
        <p:spPr>
          <a:xfrm rot="19800000">
            <a:off x="4869309" y="2052571"/>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13">
            <a:extLst>
              <a:ext uri="{FF2B5EF4-FFF2-40B4-BE49-F238E27FC236}">
                <a16:creationId xmlns:a16="http://schemas.microsoft.com/office/drawing/2014/main" id="{251579FF-A6F9-4671-B7F9-B9B47E603278}"/>
              </a:ext>
            </a:extLst>
          </p:cNvPr>
          <p:cNvSpPr>
            <a:spLocks noGrp="1"/>
          </p:cNvSpPr>
          <p:nvPr>
            <p:ph type="pic" sz="quarter" idx="52"/>
          </p:nvPr>
        </p:nvSpPr>
        <p:spPr>
          <a:xfrm rot="19800000">
            <a:off x="2111648" y="1136267"/>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13">
            <a:extLst>
              <a:ext uri="{FF2B5EF4-FFF2-40B4-BE49-F238E27FC236}">
                <a16:creationId xmlns:a16="http://schemas.microsoft.com/office/drawing/2014/main" id="{77BDC735-0A6D-48DF-8979-18D776115F85}"/>
              </a:ext>
            </a:extLst>
          </p:cNvPr>
          <p:cNvSpPr>
            <a:spLocks noGrp="1"/>
          </p:cNvSpPr>
          <p:nvPr>
            <p:ph type="pic" sz="quarter" idx="53"/>
          </p:nvPr>
        </p:nvSpPr>
        <p:spPr>
          <a:xfrm rot="19800000">
            <a:off x="-646013" y="159224"/>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Title 1">
            <a:extLst>
              <a:ext uri="{FF2B5EF4-FFF2-40B4-BE49-F238E27FC236}">
                <a16:creationId xmlns:a16="http://schemas.microsoft.com/office/drawing/2014/main" id="{67793C83-2AD2-491A-83E6-A7A43DACD04A}"/>
              </a:ext>
            </a:extLst>
          </p:cNvPr>
          <p:cNvSpPr>
            <a:spLocks noGrp="1"/>
          </p:cNvSpPr>
          <p:nvPr>
            <p:ph type="title"/>
          </p:nvPr>
        </p:nvSpPr>
        <p:spPr>
          <a:xfrm>
            <a:off x="7496175" y="946702"/>
            <a:ext cx="3685346" cy="1249845"/>
          </a:xfrm>
        </p:spPr>
        <p:txBody>
          <a:bodyPr/>
          <a:lstStyle/>
          <a:p>
            <a:r>
              <a:rPr lang="en-US"/>
              <a:t>Click to edit Master title style</a:t>
            </a:r>
          </a:p>
        </p:txBody>
      </p:sp>
    </p:spTree>
    <p:extLst>
      <p:ext uri="{BB962C8B-B14F-4D97-AF65-F5344CB8AC3E}">
        <p14:creationId xmlns:p14="http://schemas.microsoft.com/office/powerpoint/2010/main" val="6615078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78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E996AAAD-053F-40AD-AF6F-29AACCAD3540}"/>
              </a:ext>
            </a:extLst>
          </p:cNvPr>
          <p:cNvSpPr>
            <a:spLocks noGrp="1"/>
          </p:cNvSpPr>
          <p:nvPr>
            <p:ph type="pic" sz="quarter" idx="50"/>
          </p:nvPr>
        </p:nvSpPr>
        <p:spPr>
          <a:xfrm>
            <a:off x="5374686" y="638175"/>
            <a:ext cx="1269001" cy="2698451"/>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13">
            <a:extLst>
              <a:ext uri="{FF2B5EF4-FFF2-40B4-BE49-F238E27FC236}">
                <a16:creationId xmlns:a16="http://schemas.microsoft.com/office/drawing/2014/main" id="{1B24C051-51DF-4E5D-B16B-41DD48C74396}"/>
              </a:ext>
            </a:extLst>
          </p:cNvPr>
          <p:cNvSpPr>
            <a:spLocks noGrp="1"/>
          </p:cNvSpPr>
          <p:nvPr>
            <p:ph type="pic" sz="quarter" idx="49"/>
          </p:nvPr>
        </p:nvSpPr>
        <p:spPr>
          <a:xfrm>
            <a:off x="2727220" y="600075"/>
            <a:ext cx="1292330" cy="2767507"/>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13">
            <a:extLst>
              <a:ext uri="{FF2B5EF4-FFF2-40B4-BE49-F238E27FC236}">
                <a16:creationId xmlns:a16="http://schemas.microsoft.com/office/drawing/2014/main" id="{8CEB56B9-2294-4B70-AD3E-302F874342EE}"/>
              </a:ext>
            </a:extLst>
          </p:cNvPr>
          <p:cNvSpPr>
            <a:spLocks noGrp="1"/>
          </p:cNvSpPr>
          <p:nvPr>
            <p:ph type="pic" sz="quarter" idx="51"/>
          </p:nvPr>
        </p:nvSpPr>
        <p:spPr>
          <a:xfrm>
            <a:off x="8184447" y="638175"/>
            <a:ext cx="1269001" cy="2698451"/>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44000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1" fill="hold" grpId="0" nodeType="withEffect">
                                  <p:stCondLst>
                                    <p:cond delay="125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11"/>
                                        </p:tgtEl>
                                      </p:cBhvr>
                                      <p:by x="105000" y="105000"/>
                                    </p:animScale>
                                  </p:childTnLst>
                                </p:cTn>
                              </p:par>
                              <p:par>
                                <p:cTn id="15" presetID="22" presetClass="entr" presetSubtype="1"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6" presetClass="emph" presetSubtype="0" accel="50000" decel="50000" autoRev="1" fill="hold" grpId="1" nodeType="withEffect">
                                  <p:stCondLst>
                                    <p:cond delay="1500"/>
                                  </p:stCondLst>
                                  <p:childTnLst>
                                    <p:animScale>
                                      <p:cBhvr>
                                        <p:cTn id="19"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animBg="1"/>
      <p:bldP spid="7" grpId="1" animBg="1"/>
      <p:bldP spid="18" grpId="0" animBg="1"/>
      <p:bldP spid="18" grpId="1"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07_Custom Layout">
    <p:bg>
      <p:bgRef idx="1001">
        <a:schemeClr val="bg1"/>
      </p:bgRef>
    </p:bg>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B33BFCC3-FEBE-49BA-A2E5-05220E6F9A5B}"/>
              </a:ext>
            </a:extLst>
          </p:cNvPr>
          <p:cNvSpPr>
            <a:spLocks noGrp="1"/>
          </p:cNvSpPr>
          <p:nvPr>
            <p:ph type="pic" sz="quarter" idx="49"/>
          </p:nvPr>
        </p:nvSpPr>
        <p:spPr>
          <a:xfrm>
            <a:off x="7775575" y="1654175"/>
            <a:ext cx="2736850" cy="5913587"/>
          </a:xfrm>
          <a:prstGeom prst="roundRect">
            <a:avLst>
              <a:gd name="adj" fmla="val 9971"/>
            </a:avLst>
          </a:prstGeom>
          <a:gradFill>
            <a:gsLst>
              <a:gs pos="0">
                <a:schemeClr val="tx1">
                  <a:alpha val="2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Title 5"/>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6005254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1016000" y="4572000"/>
            <a:ext cx="11176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399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425902CE-1C12-4531-AA20-FC5774DFC169}"/>
              </a:ext>
            </a:extLst>
          </p:cNvPr>
          <p:cNvSpPr>
            <a:spLocks noGrp="1"/>
          </p:cNvSpPr>
          <p:nvPr>
            <p:ph type="pic" sz="quarter" idx="15"/>
          </p:nvPr>
        </p:nvSpPr>
        <p:spPr>
          <a:xfrm>
            <a:off x="7115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047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77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Picture Placeholder 8">
            <a:extLst>
              <a:ext uri="{FF2B5EF4-FFF2-40B4-BE49-F238E27FC236}">
                <a16:creationId xmlns:a16="http://schemas.microsoft.com/office/drawing/2014/main" id="{A08864AF-3777-4A23-B16D-8EAFA8EF40D3}"/>
              </a:ext>
            </a:extLst>
          </p:cNvPr>
          <p:cNvSpPr>
            <a:spLocks noGrp="1"/>
          </p:cNvSpPr>
          <p:nvPr>
            <p:ph type="pic" sz="quarter" idx="13"/>
          </p:nvPr>
        </p:nvSpPr>
        <p:spPr>
          <a:xfrm>
            <a:off x="8448361" y="4023360"/>
            <a:ext cx="2647952" cy="15435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5A6224AF-B8E2-4DC2-A67A-897D7CB3A7B5}"/>
              </a:ext>
            </a:extLst>
          </p:cNvPr>
          <p:cNvSpPr>
            <a:spLocks noGrp="1"/>
          </p:cNvSpPr>
          <p:nvPr>
            <p:ph type="pic" sz="quarter" idx="14"/>
          </p:nvPr>
        </p:nvSpPr>
        <p:spPr>
          <a:xfrm>
            <a:off x="2028823" y="4023360"/>
            <a:ext cx="2647952" cy="15435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792B1559-7850-436C-8E1A-6F5C72B43B03}"/>
              </a:ext>
            </a:extLst>
          </p:cNvPr>
          <p:cNvSpPr>
            <a:spLocks noGrp="1"/>
          </p:cNvSpPr>
          <p:nvPr>
            <p:ph type="pic" sz="quarter" idx="12"/>
          </p:nvPr>
        </p:nvSpPr>
        <p:spPr>
          <a:xfrm>
            <a:off x="5238592" y="3625132"/>
            <a:ext cx="2647952" cy="155829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425558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3" grpId="0" animBg="1"/>
      <p:bldP spid="3" grpId="1" animBg="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84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2028824" y="2218509"/>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6627498" y="2218509"/>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80402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28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2028824"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6627498"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4328161"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6">
            <a:extLst>
              <a:ext uri="{FF2B5EF4-FFF2-40B4-BE49-F238E27FC236}">
                <a16:creationId xmlns:a16="http://schemas.microsoft.com/office/drawing/2014/main" id="{985F345F-D257-4AF3-AA5A-638A4E98D61B}"/>
              </a:ext>
            </a:extLst>
          </p:cNvPr>
          <p:cNvSpPr>
            <a:spLocks noGrp="1"/>
          </p:cNvSpPr>
          <p:nvPr>
            <p:ph type="pic" sz="quarter" idx="17"/>
          </p:nvPr>
        </p:nvSpPr>
        <p:spPr>
          <a:xfrm>
            <a:off x="8926835" y="2433363"/>
            <a:ext cx="1767840" cy="1524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394666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par>
                                <p:cTn id="20" presetID="22" presetClass="entr" presetSubtype="4"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P spid="7" grpId="0" animBg="1"/>
      <p:bldP spid="7" grpId="1" animBg="1"/>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91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B293A59A-BA5F-4DDB-968C-BE15BF7712F0}"/>
              </a:ext>
            </a:extLst>
          </p:cNvPr>
          <p:cNvSpPr>
            <a:spLocks noGrp="1"/>
          </p:cNvSpPr>
          <p:nvPr>
            <p:ph type="pic" sz="quarter" idx="15"/>
          </p:nvPr>
        </p:nvSpPr>
        <p:spPr>
          <a:xfrm>
            <a:off x="2028824" y="2107094"/>
            <a:ext cx="2686051" cy="370315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48233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98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21113071-04E4-4943-8A14-33BEF5B0E4EC}"/>
              </a:ext>
            </a:extLst>
          </p:cNvPr>
          <p:cNvSpPr>
            <a:spLocks noGrp="1"/>
          </p:cNvSpPr>
          <p:nvPr>
            <p:ph type="pic" sz="quarter" idx="18"/>
          </p:nvPr>
        </p:nvSpPr>
        <p:spPr>
          <a:xfrm>
            <a:off x="2123662" y="2407837"/>
            <a:ext cx="1914938" cy="1914938"/>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7">
            <a:extLst>
              <a:ext uri="{FF2B5EF4-FFF2-40B4-BE49-F238E27FC236}">
                <a16:creationId xmlns:a16="http://schemas.microsoft.com/office/drawing/2014/main" id="{81FA998F-F55E-41A0-8E63-F16BA2E16F8B}"/>
              </a:ext>
            </a:extLst>
          </p:cNvPr>
          <p:cNvSpPr>
            <a:spLocks noGrp="1"/>
          </p:cNvSpPr>
          <p:nvPr>
            <p:ph type="pic" sz="quarter" idx="19"/>
          </p:nvPr>
        </p:nvSpPr>
        <p:spPr>
          <a:xfrm>
            <a:off x="4452731" y="2407837"/>
            <a:ext cx="1914938" cy="1914938"/>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9">
            <a:extLst>
              <a:ext uri="{FF2B5EF4-FFF2-40B4-BE49-F238E27FC236}">
                <a16:creationId xmlns:a16="http://schemas.microsoft.com/office/drawing/2014/main" id="{8B728F94-C975-40FD-8875-7A50929BD4EB}"/>
              </a:ext>
            </a:extLst>
          </p:cNvPr>
          <p:cNvSpPr>
            <a:spLocks noGrp="1"/>
          </p:cNvSpPr>
          <p:nvPr>
            <p:ph type="pic" sz="quarter" idx="20"/>
          </p:nvPr>
        </p:nvSpPr>
        <p:spPr>
          <a:xfrm>
            <a:off x="6781800" y="2407837"/>
            <a:ext cx="1914938" cy="1914938"/>
          </a:xfrm>
          <a:prstGeom prst="ellipse">
            <a:avLst/>
          </a:prstGeom>
          <a:solidFill>
            <a:srgbClr val="FFFFFF"/>
          </a:solidFill>
          <a:ln>
            <a:noFill/>
          </a:ln>
          <a:effectLst>
            <a:outerShdw blurRad="762000" dist="254000" dir="5400000" algn="ctr" rotWithShape="0">
              <a:srgbClr val="000000">
                <a:alpha val="20000"/>
              </a:srgb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10">
            <a:extLst>
              <a:ext uri="{FF2B5EF4-FFF2-40B4-BE49-F238E27FC236}">
                <a16:creationId xmlns:a16="http://schemas.microsoft.com/office/drawing/2014/main" id="{768217E8-2CC7-489D-9380-15E0CF22C7EE}"/>
              </a:ext>
            </a:extLst>
          </p:cNvPr>
          <p:cNvSpPr>
            <a:spLocks noGrp="1"/>
          </p:cNvSpPr>
          <p:nvPr>
            <p:ph type="pic" sz="quarter" idx="21"/>
          </p:nvPr>
        </p:nvSpPr>
        <p:spPr>
          <a:xfrm>
            <a:off x="9110869" y="2407837"/>
            <a:ext cx="1914938" cy="1914938"/>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241733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6" presetClass="emph" presetSubtype="0" accel="50000" decel="50000" autoRev="1" fill="hold" grpId="1" nodeType="withEffect">
                                  <p:stCondLst>
                                    <p:cond delay="0"/>
                                  </p:stCondLst>
                                  <p:childTnLst>
                                    <p:animScale>
                                      <p:cBhvr>
                                        <p:cTn id="9" dur="500" fill="hold"/>
                                        <p:tgtEl>
                                          <p:spTgt spid="7"/>
                                        </p:tgtEl>
                                      </p:cBhvr>
                                      <p:by x="105000" y="105000"/>
                                    </p:animScale>
                                  </p:childTnLst>
                                </p:cTn>
                              </p:par>
                              <p:par>
                                <p:cTn id="10" presetID="6" presetClass="entr" presetSubtype="32"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1000"/>
                                        <p:tgtEl>
                                          <p:spTgt spid="8"/>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8"/>
                                        </p:tgtEl>
                                      </p:cBhvr>
                                      <p:by x="105000" y="105000"/>
                                    </p:animScale>
                                  </p:childTnLst>
                                </p:cTn>
                              </p:par>
                              <p:par>
                                <p:cTn id="15" presetID="6" presetClass="entr" presetSubtype="32"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1000"/>
                                        <p:tgtEl>
                                          <p:spTgt spid="1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0"/>
                                        </p:tgtEl>
                                      </p:cBhvr>
                                      <p:by x="105000" y="105000"/>
                                    </p:animScale>
                                  </p:childTnLst>
                                </p:cTn>
                              </p:par>
                              <p:par>
                                <p:cTn id="20" presetID="6" presetClass="entr" presetSubtype="32" fill="hold" grpId="0" nodeType="withEffect">
                                  <p:stCondLst>
                                    <p:cond delay="750"/>
                                  </p:stCondLst>
                                  <p:childTnLst>
                                    <p:set>
                                      <p:cBhvr>
                                        <p:cTn id="21" dur="1" fill="hold">
                                          <p:stCondLst>
                                            <p:cond delay="0"/>
                                          </p:stCondLst>
                                        </p:cTn>
                                        <p:tgtEl>
                                          <p:spTgt spid="11"/>
                                        </p:tgtEl>
                                        <p:attrNameLst>
                                          <p:attrName>style.visibility</p:attrName>
                                        </p:attrNameLst>
                                      </p:cBhvr>
                                      <p:to>
                                        <p:strVal val="visible"/>
                                      </p:to>
                                    </p:set>
                                    <p:animEffect transition="in" filter="circle(out)">
                                      <p:cBhvr>
                                        <p:cTn id="22" dur="1000"/>
                                        <p:tgtEl>
                                          <p:spTgt spid="11"/>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2120055"/>
          </a:xfrm>
        </p:spPr>
        <p:txBody>
          <a:bodyPr/>
          <a:lstStyle/>
          <a:p>
            <a:r>
              <a:rPr lang="en-US" dirty="0"/>
              <a:t>Click to edit Master title style</a:t>
            </a:r>
          </a:p>
        </p:txBody>
      </p:sp>
      <p:sp>
        <p:nvSpPr>
          <p:cNvPr id="4"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14768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12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5276851" cy="1249845"/>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F81A80E6-DA1E-4D02-BFFB-C60993A9D117}"/>
              </a:ext>
            </a:extLst>
          </p:cNvPr>
          <p:cNvSpPr>
            <a:spLocks noGrp="1"/>
          </p:cNvSpPr>
          <p:nvPr>
            <p:ph type="pic" sz="quarter" idx="12"/>
          </p:nvPr>
        </p:nvSpPr>
        <p:spPr>
          <a:xfrm>
            <a:off x="7305675" y="0"/>
            <a:ext cx="387584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131410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15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2027238" y="2805640"/>
            <a:ext cx="8376487" cy="943700"/>
          </a:xfrm>
          <a:custGeom>
            <a:avLst/>
            <a:gdLst/>
            <a:ahLst/>
            <a:cxnLst/>
            <a:rect l="l" t="t" r="r" b="b"/>
            <a:pathLst>
              <a:path w="6924312" h="780097">
                <a:moveTo>
                  <a:pt x="3032236" y="473630"/>
                </a:moveTo>
                <a:lnTo>
                  <a:pt x="3032236" y="596217"/>
                </a:lnTo>
                <a:lnTo>
                  <a:pt x="3190484" y="596217"/>
                </a:lnTo>
                <a:cubicBezTo>
                  <a:pt x="3248435" y="596217"/>
                  <a:pt x="3277410" y="575786"/>
                  <a:pt x="3277410" y="534924"/>
                </a:cubicBezTo>
                <a:cubicBezTo>
                  <a:pt x="3277410" y="494061"/>
                  <a:pt x="3248435" y="473630"/>
                  <a:pt x="3190484" y="473630"/>
                </a:cubicBezTo>
                <a:close/>
                <a:moveTo>
                  <a:pt x="5595452" y="258546"/>
                </a:moveTo>
                <a:lnTo>
                  <a:pt x="5519671" y="454685"/>
                </a:lnTo>
                <a:lnTo>
                  <a:pt x="5671232" y="454685"/>
                </a:lnTo>
                <a:close/>
                <a:moveTo>
                  <a:pt x="3893944" y="202825"/>
                </a:moveTo>
                <a:lnTo>
                  <a:pt x="3893944" y="385591"/>
                </a:lnTo>
                <a:lnTo>
                  <a:pt x="3989784" y="385591"/>
                </a:lnTo>
                <a:cubicBezTo>
                  <a:pt x="4025446" y="385591"/>
                  <a:pt x="4052192" y="377604"/>
                  <a:pt x="4070023" y="361631"/>
                </a:cubicBezTo>
                <a:cubicBezTo>
                  <a:pt x="4087854" y="345657"/>
                  <a:pt x="4096769" y="323183"/>
                  <a:pt x="4096769" y="294208"/>
                </a:cubicBezTo>
                <a:cubicBezTo>
                  <a:pt x="4096769" y="265233"/>
                  <a:pt x="4087854" y="242759"/>
                  <a:pt x="4070023" y="226785"/>
                </a:cubicBezTo>
                <a:cubicBezTo>
                  <a:pt x="4052192" y="210812"/>
                  <a:pt x="4025446" y="202825"/>
                  <a:pt x="3989784" y="202825"/>
                </a:cubicBezTo>
                <a:close/>
                <a:moveTo>
                  <a:pt x="3032236" y="183880"/>
                </a:moveTo>
                <a:lnTo>
                  <a:pt x="3032236" y="299780"/>
                </a:lnTo>
                <a:lnTo>
                  <a:pt x="3154823" y="299780"/>
                </a:lnTo>
                <a:cubicBezTo>
                  <a:pt x="3212030" y="299780"/>
                  <a:pt x="3240634" y="280463"/>
                  <a:pt x="3240634" y="241830"/>
                </a:cubicBezTo>
                <a:cubicBezTo>
                  <a:pt x="3240634" y="203196"/>
                  <a:pt x="3212030" y="183880"/>
                  <a:pt x="3154823" y="183880"/>
                </a:cubicBezTo>
                <a:close/>
                <a:moveTo>
                  <a:pt x="6107440" y="0"/>
                </a:moveTo>
                <a:lnTo>
                  <a:pt x="6365986" y="0"/>
                </a:lnTo>
                <a:lnTo>
                  <a:pt x="6365986" y="283064"/>
                </a:lnTo>
                <a:lnTo>
                  <a:pt x="6622304" y="0"/>
                </a:lnTo>
                <a:lnTo>
                  <a:pt x="6908710" y="0"/>
                </a:lnTo>
                <a:lnTo>
                  <a:pt x="6596672" y="343243"/>
                </a:lnTo>
                <a:lnTo>
                  <a:pt x="6924312" y="780097"/>
                </a:lnTo>
                <a:lnTo>
                  <a:pt x="6620075" y="780097"/>
                </a:lnTo>
                <a:lnTo>
                  <a:pt x="6425050" y="521551"/>
                </a:lnTo>
                <a:lnTo>
                  <a:pt x="6365986" y="587302"/>
                </a:lnTo>
                <a:lnTo>
                  <a:pt x="6365986" y="780097"/>
                </a:lnTo>
                <a:lnTo>
                  <a:pt x="6107440" y="780097"/>
                </a:lnTo>
                <a:close/>
                <a:moveTo>
                  <a:pt x="5468407" y="0"/>
                </a:moveTo>
                <a:lnTo>
                  <a:pt x="5726954" y="0"/>
                </a:lnTo>
                <a:lnTo>
                  <a:pt x="6067968" y="780097"/>
                </a:lnTo>
                <a:lnTo>
                  <a:pt x="5796048" y="780097"/>
                </a:lnTo>
                <a:lnTo>
                  <a:pt x="5743670" y="644137"/>
                </a:lnTo>
                <a:lnTo>
                  <a:pt x="5447233" y="644137"/>
                </a:lnTo>
                <a:lnTo>
                  <a:pt x="5394855" y="780097"/>
                </a:lnTo>
                <a:lnTo>
                  <a:pt x="5127393" y="780097"/>
                </a:lnTo>
                <a:close/>
                <a:moveTo>
                  <a:pt x="4459615" y="0"/>
                </a:moveTo>
                <a:lnTo>
                  <a:pt x="5093722" y="0"/>
                </a:lnTo>
                <a:lnTo>
                  <a:pt x="5093722" y="198367"/>
                </a:lnTo>
                <a:lnTo>
                  <a:pt x="4718161" y="198367"/>
                </a:lnTo>
                <a:lnTo>
                  <a:pt x="4718161" y="289750"/>
                </a:lnTo>
                <a:lnTo>
                  <a:pt x="5048031" y="289750"/>
                </a:lnTo>
                <a:lnTo>
                  <a:pt x="5048031" y="479202"/>
                </a:lnTo>
                <a:lnTo>
                  <a:pt x="4718161" y="479202"/>
                </a:lnTo>
                <a:lnTo>
                  <a:pt x="4718161" y="581730"/>
                </a:lnTo>
                <a:lnTo>
                  <a:pt x="5108210" y="581730"/>
                </a:lnTo>
                <a:lnTo>
                  <a:pt x="5108210" y="780097"/>
                </a:lnTo>
                <a:lnTo>
                  <a:pt x="4459615" y="780097"/>
                </a:lnTo>
                <a:close/>
                <a:moveTo>
                  <a:pt x="3630939" y="0"/>
                </a:moveTo>
                <a:lnTo>
                  <a:pt x="4006500" y="0"/>
                </a:lnTo>
                <a:cubicBezTo>
                  <a:pt x="4078567" y="0"/>
                  <a:pt x="4141346" y="11887"/>
                  <a:pt x="4194839" y="35661"/>
                </a:cubicBezTo>
                <a:cubicBezTo>
                  <a:pt x="4248331" y="59436"/>
                  <a:pt x="4289565" y="93611"/>
                  <a:pt x="4318540" y="138188"/>
                </a:cubicBezTo>
                <a:cubicBezTo>
                  <a:pt x="4347515" y="182765"/>
                  <a:pt x="4362002" y="234772"/>
                  <a:pt x="4362002" y="294208"/>
                </a:cubicBezTo>
                <a:cubicBezTo>
                  <a:pt x="4362002" y="349929"/>
                  <a:pt x="4349372" y="398592"/>
                  <a:pt x="4324112" y="440198"/>
                </a:cubicBezTo>
                <a:cubicBezTo>
                  <a:pt x="4298851" y="481803"/>
                  <a:pt x="4262447" y="514864"/>
                  <a:pt x="4214898" y="539381"/>
                </a:cubicBezTo>
                <a:lnTo>
                  <a:pt x="4378719" y="780097"/>
                </a:lnTo>
                <a:lnTo>
                  <a:pt x="4097883" y="780097"/>
                </a:lnTo>
                <a:lnTo>
                  <a:pt x="3965267" y="583958"/>
                </a:lnTo>
                <a:lnTo>
                  <a:pt x="3893944" y="583958"/>
                </a:lnTo>
                <a:lnTo>
                  <a:pt x="3893944" y="780097"/>
                </a:lnTo>
                <a:lnTo>
                  <a:pt x="3630939" y="780097"/>
                </a:lnTo>
                <a:close/>
                <a:moveTo>
                  <a:pt x="2773689" y="0"/>
                </a:moveTo>
                <a:lnTo>
                  <a:pt x="3190484" y="0"/>
                </a:lnTo>
                <a:cubicBezTo>
                  <a:pt x="3294497" y="0"/>
                  <a:pt x="3373064" y="18573"/>
                  <a:pt x="3426186" y="55721"/>
                </a:cubicBezTo>
                <a:cubicBezTo>
                  <a:pt x="3479306" y="92868"/>
                  <a:pt x="3505867" y="142275"/>
                  <a:pt x="3505867" y="203939"/>
                </a:cubicBezTo>
                <a:cubicBezTo>
                  <a:pt x="3505867" y="240344"/>
                  <a:pt x="3496765" y="273034"/>
                  <a:pt x="3478563" y="302009"/>
                </a:cubicBezTo>
                <a:cubicBezTo>
                  <a:pt x="3460361" y="330984"/>
                  <a:pt x="3433429" y="354387"/>
                  <a:pt x="3397767" y="372218"/>
                </a:cubicBezTo>
                <a:cubicBezTo>
                  <a:pt x="3443830" y="389306"/>
                  <a:pt x="3479492" y="414194"/>
                  <a:pt x="3504752" y="446884"/>
                </a:cubicBezTo>
                <a:cubicBezTo>
                  <a:pt x="3530012" y="479574"/>
                  <a:pt x="3542643" y="518950"/>
                  <a:pt x="3542643" y="565013"/>
                </a:cubicBezTo>
                <a:cubicBezTo>
                  <a:pt x="3542643" y="633365"/>
                  <a:pt x="3514410" y="686300"/>
                  <a:pt x="3457946" y="723819"/>
                </a:cubicBezTo>
                <a:cubicBezTo>
                  <a:pt x="3401482" y="761338"/>
                  <a:pt x="3319758" y="780097"/>
                  <a:pt x="3212773" y="780097"/>
                </a:cubicBezTo>
                <a:lnTo>
                  <a:pt x="2773689" y="780097"/>
                </a:lnTo>
                <a:close/>
                <a:moveTo>
                  <a:pt x="1687840" y="0"/>
                </a:moveTo>
                <a:lnTo>
                  <a:pt x="2321948" y="0"/>
                </a:lnTo>
                <a:lnTo>
                  <a:pt x="2321948" y="198367"/>
                </a:lnTo>
                <a:lnTo>
                  <a:pt x="1946386" y="198367"/>
                </a:lnTo>
                <a:lnTo>
                  <a:pt x="1946386" y="289750"/>
                </a:lnTo>
                <a:lnTo>
                  <a:pt x="2276256" y="289750"/>
                </a:lnTo>
                <a:lnTo>
                  <a:pt x="2276256" y="479202"/>
                </a:lnTo>
                <a:lnTo>
                  <a:pt x="1946386" y="479202"/>
                </a:lnTo>
                <a:lnTo>
                  <a:pt x="1946386" y="581730"/>
                </a:lnTo>
                <a:lnTo>
                  <a:pt x="2336435" y="581730"/>
                </a:lnTo>
                <a:lnTo>
                  <a:pt x="2336435" y="780097"/>
                </a:lnTo>
                <a:lnTo>
                  <a:pt x="1687840" y="780097"/>
                </a:lnTo>
                <a:close/>
                <a:moveTo>
                  <a:pt x="792490" y="0"/>
                </a:moveTo>
                <a:lnTo>
                  <a:pt x="1055494" y="0"/>
                </a:lnTo>
                <a:lnTo>
                  <a:pt x="1055494" y="276377"/>
                </a:lnTo>
                <a:lnTo>
                  <a:pt x="1298439" y="276377"/>
                </a:lnTo>
                <a:lnTo>
                  <a:pt x="1298439" y="0"/>
                </a:lnTo>
                <a:lnTo>
                  <a:pt x="1561443" y="0"/>
                </a:lnTo>
                <a:lnTo>
                  <a:pt x="1561443" y="780097"/>
                </a:lnTo>
                <a:lnTo>
                  <a:pt x="1298439" y="780097"/>
                </a:lnTo>
                <a:lnTo>
                  <a:pt x="1298439" y="492576"/>
                </a:lnTo>
                <a:lnTo>
                  <a:pt x="1055494" y="492576"/>
                </a:lnTo>
                <a:lnTo>
                  <a:pt x="1055494" y="780097"/>
                </a:lnTo>
                <a:lnTo>
                  <a:pt x="792490" y="780097"/>
                </a:lnTo>
                <a:close/>
                <a:moveTo>
                  <a:pt x="0" y="0"/>
                </a:moveTo>
                <a:lnTo>
                  <a:pt x="719919" y="0"/>
                </a:lnTo>
                <a:lnTo>
                  <a:pt x="719919" y="203939"/>
                </a:lnTo>
                <a:lnTo>
                  <a:pt x="491461" y="203939"/>
                </a:lnTo>
                <a:lnTo>
                  <a:pt x="491461" y="780097"/>
                </a:lnTo>
                <a:lnTo>
                  <a:pt x="228457" y="780097"/>
                </a:lnTo>
                <a:lnTo>
                  <a:pt x="228457" y="203939"/>
                </a:lnTo>
                <a:lnTo>
                  <a:pt x="0" y="203939"/>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6403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317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A8410C6-F7D0-4A6A-908F-82E314813103}"/>
              </a:ext>
            </a:extLst>
          </p:cNvPr>
          <p:cNvSpPr>
            <a:spLocks noGrp="1"/>
          </p:cNvSpPr>
          <p:nvPr>
            <p:ph type="pic" sz="quarter" idx="25"/>
          </p:nvPr>
        </p:nvSpPr>
        <p:spPr>
          <a:xfrm>
            <a:off x="0"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6F65C1D3-C5F1-475F-9985-D4E771EE8DE3}"/>
              </a:ext>
            </a:extLst>
          </p:cNvPr>
          <p:cNvSpPr>
            <a:spLocks noGrp="1"/>
          </p:cNvSpPr>
          <p:nvPr>
            <p:ph type="pic" sz="quarter" idx="26"/>
          </p:nvPr>
        </p:nvSpPr>
        <p:spPr>
          <a:xfrm>
            <a:off x="2028916"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1961B85C-7D05-4DFE-9B44-B1E97C16F427}"/>
              </a:ext>
            </a:extLst>
          </p:cNvPr>
          <p:cNvSpPr>
            <a:spLocks noGrp="1"/>
          </p:cNvSpPr>
          <p:nvPr>
            <p:ph type="pic" sz="quarter" idx="27"/>
          </p:nvPr>
        </p:nvSpPr>
        <p:spPr>
          <a:xfrm>
            <a:off x="4057832" y="4514850"/>
            <a:ext cx="2047422"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BC8E1A08-2897-4811-807B-2D66F0C66E9A}"/>
              </a:ext>
            </a:extLst>
          </p:cNvPr>
          <p:cNvSpPr>
            <a:spLocks noGrp="1"/>
          </p:cNvSpPr>
          <p:nvPr>
            <p:ph type="pic" sz="quarter" idx="28"/>
          </p:nvPr>
        </p:nvSpPr>
        <p:spPr>
          <a:xfrm>
            <a:off x="610525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D1AF7EC-2C3A-4A7F-B12A-F862DCEEFEB4}"/>
              </a:ext>
            </a:extLst>
          </p:cNvPr>
          <p:cNvSpPr>
            <a:spLocks noGrp="1"/>
          </p:cNvSpPr>
          <p:nvPr>
            <p:ph type="pic" sz="quarter" idx="29"/>
          </p:nvPr>
        </p:nvSpPr>
        <p:spPr>
          <a:xfrm>
            <a:off x="8134168"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a:extLst>
              <a:ext uri="{FF2B5EF4-FFF2-40B4-BE49-F238E27FC236}">
                <a16:creationId xmlns:a16="http://schemas.microsoft.com/office/drawing/2014/main" id="{0EBE85F6-16B4-4B57-B90E-945A284A7C0F}"/>
              </a:ext>
            </a:extLst>
          </p:cNvPr>
          <p:cNvSpPr>
            <a:spLocks noGrp="1"/>
          </p:cNvSpPr>
          <p:nvPr>
            <p:ph type="pic" sz="quarter" idx="30"/>
          </p:nvPr>
        </p:nvSpPr>
        <p:spPr>
          <a:xfrm>
            <a:off x="1016308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a:extLst>
              <a:ext uri="{FF2B5EF4-FFF2-40B4-BE49-F238E27FC236}">
                <a16:creationId xmlns:a16="http://schemas.microsoft.com/office/drawing/2014/main" id="{377B1D1F-A8B8-4547-8D86-0E327F1D7106}"/>
              </a:ext>
            </a:extLst>
          </p:cNvPr>
          <p:cNvSpPr>
            <a:spLocks noGrp="1"/>
          </p:cNvSpPr>
          <p:nvPr>
            <p:ph type="pic" sz="quarter" idx="37"/>
          </p:nvPr>
        </p:nvSpPr>
        <p:spPr>
          <a:xfrm>
            <a:off x="0"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a:extLst>
              <a:ext uri="{FF2B5EF4-FFF2-40B4-BE49-F238E27FC236}">
                <a16:creationId xmlns:a16="http://schemas.microsoft.com/office/drawing/2014/main" id="{22A6D38C-3F7A-499E-B48F-B4C18D39A5CF}"/>
              </a:ext>
            </a:extLst>
          </p:cNvPr>
          <p:cNvSpPr>
            <a:spLocks noGrp="1"/>
          </p:cNvSpPr>
          <p:nvPr>
            <p:ph type="pic" sz="quarter" idx="38"/>
          </p:nvPr>
        </p:nvSpPr>
        <p:spPr>
          <a:xfrm>
            <a:off x="2028916"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a:extLst>
              <a:ext uri="{FF2B5EF4-FFF2-40B4-BE49-F238E27FC236}">
                <a16:creationId xmlns:a16="http://schemas.microsoft.com/office/drawing/2014/main" id="{3CF32EEB-89E4-4BF0-AFA7-8A0F21FC04A4}"/>
              </a:ext>
            </a:extLst>
          </p:cNvPr>
          <p:cNvSpPr>
            <a:spLocks noGrp="1"/>
          </p:cNvSpPr>
          <p:nvPr>
            <p:ph type="pic" sz="quarter" idx="39"/>
          </p:nvPr>
        </p:nvSpPr>
        <p:spPr>
          <a:xfrm>
            <a:off x="4057832" y="-1"/>
            <a:ext cx="2047422"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8" name="Picture Placeholder 8">
            <a:extLst>
              <a:ext uri="{FF2B5EF4-FFF2-40B4-BE49-F238E27FC236}">
                <a16:creationId xmlns:a16="http://schemas.microsoft.com/office/drawing/2014/main" id="{9FF473FA-A0CF-4074-B871-279422A5CFC8}"/>
              </a:ext>
            </a:extLst>
          </p:cNvPr>
          <p:cNvSpPr>
            <a:spLocks noGrp="1"/>
          </p:cNvSpPr>
          <p:nvPr>
            <p:ph type="pic" sz="quarter" idx="40"/>
          </p:nvPr>
        </p:nvSpPr>
        <p:spPr>
          <a:xfrm>
            <a:off x="610525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9" name="Picture Placeholder 8">
            <a:extLst>
              <a:ext uri="{FF2B5EF4-FFF2-40B4-BE49-F238E27FC236}">
                <a16:creationId xmlns:a16="http://schemas.microsoft.com/office/drawing/2014/main" id="{927F7A49-7D92-470B-B141-3A330676AE27}"/>
              </a:ext>
            </a:extLst>
          </p:cNvPr>
          <p:cNvSpPr>
            <a:spLocks noGrp="1"/>
          </p:cNvSpPr>
          <p:nvPr>
            <p:ph type="pic" sz="quarter" idx="41"/>
          </p:nvPr>
        </p:nvSpPr>
        <p:spPr>
          <a:xfrm>
            <a:off x="8134168"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a:extLst>
              <a:ext uri="{FF2B5EF4-FFF2-40B4-BE49-F238E27FC236}">
                <a16:creationId xmlns:a16="http://schemas.microsoft.com/office/drawing/2014/main" id="{2DEBC4AD-6AC9-43D0-90F7-79D693252BE5}"/>
              </a:ext>
            </a:extLst>
          </p:cNvPr>
          <p:cNvSpPr>
            <a:spLocks noGrp="1"/>
          </p:cNvSpPr>
          <p:nvPr>
            <p:ph type="pic" sz="quarter" idx="42"/>
          </p:nvPr>
        </p:nvSpPr>
        <p:spPr>
          <a:xfrm>
            <a:off x="1016308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1" name="Picture Placeholder 8">
            <a:extLst>
              <a:ext uri="{FF2B5EF4-FFF2-40B4-BE49-F238E27FC236}">
                <a16:creationId xmlns:a16="http://schemas.microsoft.com/office/drawing/2014/main" id="{41C1BAB6-D060-42B0-BB06-60ED243F3D63}"/>
              </a:ext>
            </a:extLst>
          </p:cNvPr>
          <p:cNvSpPr>
            <a:spLocks noGrp="1"/>
          </p:cNvSpPr>
          <p:nvPr>
            <p:ph type="pic" sz="quarter" idx="43"/>
          </p:nvPr>
        </p:nvSpPr>
        <p:spPr>
          <a:xfrm>
            <a:off x="0"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4" name="Picture Placeholder 8">
            <a:extLst>
              <a:ext uri="{FF2B5EF4-FFF2-40B4-BE49-F238E27FC236}">
                <a16:creationId xmlns:a16="http://schemas.microsoft.com/office/drawing/2014/main" id="{A8F51325-BF73-4DDA-8C00-AE6C8396935A}"/>
              </a:ext>
            </a:extLst>
          </p:cNvPr>
          <p:cNvSpPr>
            <a:spLocks noGrp="1"/>
          </p:cNvSpPr>
          <p:nvPr>
            <p:ph type="pic" sz="quarter" idx="46"/>
          </p:nvPr>
        </p:nvSpPr>
        <p:spPr>
          <a:xfrm>
            <a:off x="610525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5" name="Picture Placeholder 8">
            <a:extLst>
              <a:ext uri="{FF2B5EF4-FFF2-40B4-BE49-F238E27FC236}">
                <a16:creationId xmlns:a16="http://schemas.microsoft.com/office/drawing/2014/main" id="{147C14B7-0220-4E03-A172-1C0AEF957C68}"/>
              </a:ext>
            </a:extLst>
          </p:cNvPr>
          <p:cNvSpPr>
            <a:spLocks noGrp="1"/>
          </p:cNvSpPr>
          <p:nvPr>
            <p:ph type="pic" sz="quarter" idx="47"/>
          </p:nvPr>
        </p:nvSpPr>
        <p:spPr>
          <a:xfrm>
            <a:off x="8134168"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6" name="Picture Placeholder 8">
            <a:extLst>
              <a:ext uri="{FF2B5EF4-FFF2-40B4-BE49-F238E27FC236}">
                <a16:creationId xmlns:a16="http://schemas.microsoft.com/office/drawing/2014/main" id="{585B5A4D-C0C7-494F-B31E-C85310495CC6}"/>
              </a:ext>
            </a:extLst>
          </p:cNvPr>
          <p:cNvSpPr>
            <a:spLocks noGrp="1"/>
          </p:cNvSpPr>
          <p:nvPr>
            <p:ph type="pic" sz="quarter" idx="48"/>
          </p:nvPr>
        </p:nvSpPr>
        <p:spPr>
          <a:xfrm>
            <a:off x="1016308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623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2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27"/>
                                        </p:tgtEl>
                                      </p:cBhvr>
                                      <p:by x="105000" y="105000"/>
                                    </p:animScale>
                                  </p:childTnLst>
                                </p:cTn>
                              </p:par>
                              <p:par>
                                <p:cTn id="20" presetID="22" presetClass="entr" presetSubtype="8" fill="hold" grpId="0" nodeType="withEffect">
                                  <p:stCondLst>
                                    <p:cond delay="110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6" presetClass="emph" presetSubtype="0" accel="50000" decel="50000" autoRev="1" fill="hold" grpId="1" nodeType="withEffect">
                                  <p:stCondLst>
                                    <p:cond delay="1100"/>
                                  </p:stCondLst>
                                  <p:childTnLst>
                                    <p:animScale>
                                      <p:cBhvr>
                                        <p:cTn id="24" dur="500" fill="hold"/>
                                        <p:tgtEl>
                                          <p:spTgt spid="28"/>
                                        </p:tgtEl>
                                      </p:cBhvr>
                                      <p:by x="105000" y="105000"/>
                                    </p:animScale>
                                  </p:childTnLst>
                                </p:cTn>
                              </p:par>
                              <p:par>
                                <p:cTn id="25" presetID="22" presetClass="entr" presetSubtype="8" fill="hold" grpId="0" nodeType="withEffect">
                                  <p:stCondLst>
                                    <p:cond delay="140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6" presetClass="emph" presetSubtype="0" accel="50000" decel="50000" autoRev="1" fill="hold" grpId="1" nodeType="withEffect">
                                  <p:stCondLst>
                                    <p:cond delay="1400"/>
                                  </p:stCondLst>
                                  <p:childTnLst>
                                    <p:animScale>
                                      <p:cBhvr>
                                        <p:cTn id="29" dur="500" fill="hold"/>
                                        <p:tgtEl>
                                          <p:spTgt spid="2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3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31"/>
                                        </p:tgtEl>
                                      </p:cBhvr>
                                      <p:by x="105000" y="105000"/>
                                    </p:animScale>
                                  </p:childTnLst>
                                </p:cTn>
                              </p:par>
                              <p:par>
                                <p:cTn id="40" presetID="22" presetClass="entr" presetSubtype="8" fill="hold" grpId="0" nodeType="withEffect">
                                  <p:stCondLst>
                                    <p:cond delay="280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6" presetClass="emph" presetSubtype="0" accel="50000" decel="50000" autoRev="1" fill="hold" grpId="1" nodeType="withEffect">
                                  <p:stCondLst>
                                    <p:cond delay="2800"/>
                                  </p:stCondLst>
                                  <p:childTnLst>
                                    <p:animScale>
                                      <p:cBhvr>
                                        <p:cTn id="44" dur="500" fill="hold"/>
                                        <p:tgtEl>
                                          <p:spTgt spid="34"/>
                                        </p:tgtEl>
                                      </p:cBhvr>
                                      <p:by x="105000" y="105000"/>
                                    </p:animScale>
                                  </p:childTnLst>
                                </p:cTn>
                              </p:par>
                              <p:par>
                                <p:cTn id="45" presetID="22" presetClass="entr" presetSubtype="8" fill="hold" grpId="0" nodeType="withEffect">
                                  <p:stCondLst>
                                    <p:cond delay="310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par>
                                <p:cTn id="48" presetID="6" presetClass="emph" presetSubtype="0" accel="50000" decel="50000" autoRev="1" fill="hold" grpId="1" nodeType="withEffect">
                                  <p:stCondLst>
                                    <p:cond delay="3100"/>
                                  </p:stCondLst>
                                  <p:childTnLst>
                                    <p:animScale>
                                      <p:cBhvr>
                                        <p:cTn id="49" dur="500" fill="hold"/>
                                        <p:tgtEl>
                                          <p:spTgt spid="35"/>
                                        </p:tgtEl>
                                      </p:cBhvr>
                                      <p:by x="105000" y="105000"/>
                                    </p:animScale>
                                  </p:childTnLst>
                                </p:cTn>
                              </p:par>
                              <p:par>
                                <p:cTn id="50" presetID="22" presetClass="entr" presetSubtype="8" fill="hold" grpId="0" nodeType="withEffect">
                                  <p:stCondLst>
                                    <p:cond delay="350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par>
                                <p:cTn id="53" presetID="6" presetClass="emph" presetSubtype="0" accel="50000" decel="50000" autoRev="1" fill="hold" grpId="1" nodeType="withEffect">
                                  <p:stCondLst>
                                    <p:cond delay="3500"/>
                                  </p:stCondLst>
                                  <p:childTnLst>
                                    <p:animScale>
                                      <p:cBhvr>
                                        <p:cTn id="54" dur="500" fill="hold"/>
                                        <p:tgtEl>
                                          <p:spTgt spid="36"/>
                                        </p:tgtEl>
                                      </p:cBhvr>
                                      <p:by x="105000" y="105000"/>
                                    </p:animScale>
                                  </p:childTnLst>
                                </p:cTn>
                              </p:par>
                              <p:par>
                                <p:cTn id="55" presetID="22" presetClass="entr" presetSubtype="8" fill="hold" grpId="0" nodeType="withEffect">
                                  <p:stCondLst>
                                    <p:cond delay="390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par>
                                <p:cTn id="58" presetID="6" presetClass="emph" presetSubtype="0" accel="50000" decel="50000" autoRev="1" fill="hold" grpId="1" nodeType="withEffect">
                                  <p:stCondLst>
                                    <p:cond delay="3900"/>
                                  </p:stCondLst>
                                  <p:childTnLst>
                                    <p:animScale>
                                      <p:cBhvr>
                                        <p:cTn id="59" dur="500" fill="hold"/>
                                        <p:tgtEl>
                                          <p:spTgt spid="2"/>
                                        </p:tgtEl>
                                      </p:cBhvr>
                                      <p:by x="105000" y="105000"/>
                                    </p:animScale>
                                  </p:childTnLst>
                                </p:cTn>
                              </p:par>
                              <p:par>
                                <p:cTn id="60" presetID="22" presetClass="entr" presetSubtype="8" fill="hold" grpId="0" nodeType="withEffect">
                                  <p:stCondLst>
                                    <p:cond delay="430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par>
                                <p:cTn id="63" presetID="6" presetClass="emph" presetSubtype="0" accel="50000" decel="50000" autoRev="1" fill="hold" grpId="1" nodeType="withEffect">
                                  <p:stCondLst>
                                    <p:cond delay="4300"/>
                                  </p:stCondLst>
                                  <p:childTnLst>
                                    <p:animScale>
                                      <p:cBhvr>
                                        <p:cTn id="64" dur="500" fill="hold"/>
                                        <p:tgtEl>
                                          <p:spTgt spid="3"/>
                                        </p:tgtEl>
                                      </p:cBhvr>
                                      <p:by x="105000" y="105000"/>
                                    </p:animScale>
                                  </p:childTnLst>
                                </p:cTn>
                              </p:par>
                              <p:par>
                                <p:cTn id="65" presetID="22" presetClass="entr" presetSubtype="8" fill="hold" grpId="0" nodeType="withEffect">
                                  <p:stCondLst>
                                    <p:cond delay="470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par>
                                <p:cTn id="68" presetID="6" presetClass="emph" presetSubtype="0" accel="50000" decel="50000" autoRev="1" fill="hold" grpId="1" nodeType="withEffect">
                                  <p:stCondLst>
                                    <p:cond delay="4700"/>
                                  </p:stCondLst>
                                  <p:childTnLst>
                                    <p:animScale>
                                      <p:cBhvr>
                                        <p:cTn id="69" dur="500" fill="hold"/>
                                        <p:tgtEl>
                                          <p:spTgt spid="4"/>
                                        </p:tgtEl>
                                      </p:cBhvr>
                                      <p:by x="105000" y="105000"/>
                                    </p:animScale>
                                  </p:childTnLst>
                                </p:cTn>
                              </p:par>
                              <p:par>
                                <p:cTn id="70" presetID="22" presetClass="entr" presetSubtype="8" fill="hold" grpId="0" nodeType="withEffect">
                                  <p:stCondLst>
                                    <p:cond delay="500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6" presetClass="emph" presetSubtype="0" accel="50000" decel="50000" autoRev="1" fill="hold" grpId="1" nodeType="withEffect">
                                  <p:stCondLst>
                                    <p:cond delay="5000"/>
                                  </p:stCondLst>
                                  <p:childTnLst>
                                    <p:animScale>
                                      <p:cBhvr>
                                        <p:cTn id="74" dur="500" fill="hold"/>
                                        <p:tgtEl>
                                          <p:spTgt spid="5"/>
                                        </p:tgtEl>
                                      </p:cBhvr>
                                      <p:by x="105000" y="105000"/>
                                    </p:animScale>
                                  </p:childTnLst>
                                </p:cTn>
                              </p:par>
                              <p:par>
                                <p:cTn id="75" presetID="22" presetClass="entr" presetSubtype="8" fill="hold" grpId="0" nodeType="withEffect">
                                  <p:stCondLst>
                                    <p:cond delay="530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par>
                                <p:cTn id="78" presetID="6" presetClass="emph" presetSubtype="0" accel="50000" decel="50000" autoRev="1" fill="hold" grpId="1" nodeType="withEffect">
                                  <p:stCondLst>
                                    <p:cond delay="5300"/>
                                  </p:stCondLst>
                                  <p:childTnLst>
                                    <p:animScale>
                                      <p:cBhvr>
                                        <p:cTn id="79" dur="500" fill="hold"/>
                                        <p:tgtEl>
                                          <p:spTgt spid="6"/>
                                        </p:tgtEl>
                                      </p:cBhvr>
                                      <p:by x="105000" y="105000"/>
                                    </p:animScale>
                                  </p:childTnLst>
                                </p:cTn>
                              </p:par>
                              <p:par>
                                <p:cTn id="80" presetID="22" presetClass="entr" presetSubtype="8" fill="hold" grpId="0" nodeType="withEffect">
                                  <p:stCondLst>
                                    <p:cond delay="570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par>
                                <p:cTn id="83" presetID="6" presetClass="emph" presetSubtype="0" accel="50000" decel="50000" autoRev="1" fill="hold" grpId="1" nodeType="withEffect">
                                  <p:stCondLst>
                                    <p:cond delay="5700"/>
                                  </p:stCondLst>
                                  <p:childTnLst>
                                    <p:animScale>
                                      <p:cBhvr>
                                        <p:cTn id="8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18" grpId="0" animBg="1"/>
      <p:bldP spid="18"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4" grpId="0" animBg="1"/>
      <p:bldP spid="34" grpId="1" animBg="1"/>
      <p:bldP spid="35" grpId="0" animBg="1"/>
      <p:bldP spid="35" grpId="1" animBg="1"/>
      <p:bldP spid="36" grpId="0" animBg="1"/>
      <p:bldP spid="36" grpId="1"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320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1019175" y="2179155"/>
            <a:ext cx="10153650" cy="1249845"/>
          </a:xfrm>
        </p:spPr>
        <p:txBody>
          <a:bodyPr/>
          <a:lstStyle>
            <a:lvl1pPr>
              <a:defRPr sz="880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132072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5023955"/>
            <a:ext cx="407968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659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548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dirty="0"/>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96000" y="0"/>
            <a:ext cx="203200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2714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14720" y="2171395"/>
            <a:ext cx="2194560" cy="30943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6"/>
          </p:nvPr>
        </p:nvSpPr>
        <p:spPr>
          <a:xfrm>
            <a:off x="4064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7"/>
          </p:nvPr>
        </p:nvSpPr>
        <p:spPr>
          <a:xfrm>
            <a:off x="2028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635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4067176" cy="2002975"/>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6099962" y="1125538"/>
            <a:ext cx="5072863" cy="5732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360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p:spPr>
        <p:txBody>
          <a:bodyPr/>
          <a:lstStyle/>
          <a:p>
            <a:r>
              <a:rPr lang="en-US"/>
              <a:t>Click to edit Master title style</a:t>
            </a:r>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Rectangle 7"/>
          <p:cNvSpPr/>
          <p:nvPr userDrawn="1"/>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US" dirty="0"/>
              <a:t>Click to edit Master title style</a:t>
            </a:r>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7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5078852" y="0"/>
            <a:ext cx="3059307" cy="228997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4672452" y="2289977"/>
            <a:ext cx="3059307" cy="228997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6"/>
          </p:nvPr>
        </p:nvSpPr>
        <p:spPr>
          <a:xfrm>
            <a:off x="5078852" y="4578183"/>
            <a:ext cx="3059307" cy="228997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7103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34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4023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16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7634513" y="2308497"/>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12" name="Picture Placeholder 8"/>
          <p:cNvSpPr>
            <a:spLocks noGrp="1"/>
          </p:cNvSpPr>
          <p:nvPr>
            <p:ph type="pic" sz="quarter" idx="18"/>
          </p:nvPr>
        </p:nvSpPr>
        <p:spPr>
          <a:xfrm>
            <a:off x="9946640"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9"/>
          </p:nvPr>
        </p:nvSpPr>
        <p:spPr>
          <a:xfrm>
            <a:off x="9946640" y="230849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0"/>
          </p:nvPr>
        </p:nvSpPr>
        <p:spPr>
          <a:xfrm>
            <a:off x="9946640" y="4616995"/>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p:cNvSpPr>
            <a:spLocks noGrp="1"/>
          </p:cNvSpPr>
          <p:nvPr>
            <p:ph type="pic" sz="quarter" idx="22"/>
          </p:nvPr>
        </p:nvSpPr>
        <p:spPr>
          <a:xfrm>
            <a:off x="7634513"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9" name="Picture Placeholder 8"/>
          <p:cNvSpPr>
            <a:spLocks noGrp="1"/>
          </p:cNvSpPr>
          <p:nvPr>
            <p:ph type="pic" sz="quarter" idx="23"/>
          </p:nvPr>
        </p:nvSpPr>
        <p:spPr>
          <a:xfrm>
            <a:off x="7634513"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0" name="Picture Placeholder 8"/>
          <p:cNvSpPr>
            <a:spLocks noGrp="1"/>
          </p:cNvSpPr>
          <p:nvPr>
            <p:ph type="pic" sz="quarter" idx="24"/>
          </p:nvPr>
        </p:nvSpPr>
        <p:spPr>
          <a:xfrm>
            <a:off x="531222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1" name="Picture Placeholder 8"/>
          <p:cNvSpPr>
            <a:spLocks noGrp="1"/>
          </p:cNvSpPr>
          <p:nvPr>
            <p:ph type="pic" sz="quarter" idx="25"/>
          </p:nvPr>
        </p:nvSpPr>
        <p:spPr>
          <a:xfrm>
            <a:off x="297905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038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11262"/>
            <a:ext cx="5083176" cy="1249845"/>
          </a:xfrm>
        </p:spPr>
        <p:txBody>
          <a:bodyPr/>
          <a:lstStyle/>
          <a:p>
            <a:r>
              <a:rPr lang="en-US"/>
              <a:t>Click to edit Master title style</a:t>
            </a:r>
          </a:p>
        </p:txBody>
      </p:sp>
      <p:sp>
        <p:nvSpPr>
          <p:cNvPr id="11" name="Picture Placeholder 8"/>
          <p:cNvSpPr>
            <a:spLocks noGrp="1"/>
          </p:cNvSpPr>
          <p:nvPr>
            <p:ph type="pic" sz="quarter" idx="25"/>
          </p:nvPr>
        </p:nvSpPr>
        <p:spPr>
          <a:xfrm>
            <a:off x="202882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8"/>
          <p:cNvSpPr>
            <a:spLocks noGrp="1"/>
          </p:cNvSpPr>
          <p:nvPr>
            <p:ph type="pic" sz="quarter" idx="27"/>
          </p:nvPr>
        </p:nvSpPr>
        <p:spPr>
          <a:xfrm>
            <a:off x="667194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8"/>
          <p:cNvSpPr>
            <a:spLocks noGrp="1"/>
          </p:cNvSpPr>
          <p:nvPr>
            <p:ph type="pic" sz="quarter" idx="28"/>
          </p:nvPr>
        </p:nvSpPr>
        <p:spPr>
          <a:xfrm>
            <a:off x="899858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4"/>
          </p:nvPr>
        </p:nvSpPr>
        <p:spPr>
          <a:xfrm>
            <a:off x="4350385" y="1160781"/>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9"/>
          </p:nvPr>
        </p:nvSpPr>
        <p:spPr>
          <a:xfrm>
            <a:off x="1131506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2002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2030852" y="1152057"/>
            <a:ext cx="1800000" cy="180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484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Picture Placeholder 8"/>
          <p:cNvSpPr>
            <a:spLocks noGrp="1"/>
          </p:cNvSpPr>
          <p:nvPr>
            <p:ph type="pic" sz="quarter" idx="27"/>
          </p:nvPr>
        </p:nvSpPr>
        <p:spPr>
          <a:xfrm>
            <a:off x="2028824"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2" name="Picture Placeholder 8"/>
          <p:cNvSpPr>
            <a:spLocks noGrp="1"/>
          </p:cNvSpPr>
          <p:nvPr>
            <p:ph type="pic" sz="quarter" idx="29"/>
          </p:nvPr>
        </p:nvSpPr>
        <p:spPr>
          <a:xfrm>
            <a:off x="6162132"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3" name="Picture Placeholder 8"/>
          <p:cNvSpPr>
            <a:spLocks noGrp="1"/>
          </p:cNvSpPr>
          <p:nvPr>
            <p:ph type="pic" sz="quarter" idx="30"/>
          </p:nvPr>
        </p:nvSpPr>
        <p:spPr>
          <a:xfrm>
            <a:off x="8228786"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4" name="Picture Placeholder 8"/>
          <p:cNvSpPr>
            <a:spLocks noGrp="1"/>
          </p:cNvSpPr>
          <p:nvPr>
            <p:ph type="pic" sz="quarter" idx="31"/>
          </p:nvPr>
        </p:nvSpPr>
        <p:spPr>
          <a:xfrm>
            <a:off x="10295441"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p:cNvSpPr>
            <a:spLocks noGrp="1"/>
          </p:cNvSpPr>
          <p:nvPr>
            <p:ph type="pic" sz="quarter" idx="32"/>
          </p:nvPr>
        </p:nvSpPr>
        <p:spPr>
          <a:xfrm>
            <a:off x="2028824"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p:cNvSpPr>
            <a:spLocks noGrp="1"/>
          </p:cNvSpPr>
          <p:nvPr>
            <p:ph type="pic" sz="quarter" idx="33"/>
          </p:nvPr>
        </p:nvSpPr>
        <p:spPr>
          <a:xfrm>
            <a:off x="4095478"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6162132"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8" name="Picture Placeholder 8"/>
          <p:cNvSpPr>
            <a:spLocks noGrp="1"/>
          </p:cNvSpPr>
          <p:nvPr>
            <p:ph type="pic" sz="quarter" idx="35"/>
          </p:nvPr>
        </p:nvSpPr>
        <p:spPr>
          <a:xfrm>
            <a:off x="8228786"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9" name="Picture Placeholder 8"/>
          <p:cNvSpPr>
            <a:spLocks noGrp="1"/>
          </p:cNvSpPr>
          <p:nvPr>
            <p:ph type="pic" sz="quarter" idx="36"/>
          </p:nvPr>
        </p:nvSpPr>
        <p:spPr>
          <a:xfrm>
            <a:off x="10295441"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4095478" y="2780576"/>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08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6" presetClass="emph" presetSubtype="0" accel="50000" decel="50000" autoRev="1" fill="hold" grpId="1" nodeType="withEffect">
                                  <p:stCondLst>
                                    <p:cond delay="0"/>
                                  </p:stCondLst>
                                  <p:childTnLst>
                                    <p:animScale>
                                      <p:cBhvr>
                                        <p:cTn id="9" dur="500" fill="hold"/>
                                        <p:tgtEl>
                                          <p:spTgt spid="20"/>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22"/>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23"/>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24"/>
                                        </p:tgtEl>
                                      </p:cBhvr>
                                      <p:by x="105000" y="105000"/>
                                    </p:animScale>
                                  </p:childTnLst>
                                </p:cTn>
                              </p:par>
                              <p:par>
                                <p:cTn id="25" presetID="22" presetClass="entr" presetSubtype="8" fill="hold" grpId="0" nodeType="withEffect">
                                  <p:stCondLst>
                                    <p:cond delay="150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6" presetClass="emph" presetSubtype="0" accel="50000" decel="50000" autoRev="1" fill="hold" grpId="1" nodeType="withEffect">
                                  <p:stCondLst>
                                    <p:cond delay="1500"/>
                                  </p:stCondLst>
                                  <p:childTnLst>
                                    <p:animScale>
                                      <p:cBhvr>
                                        <p:cTn id="29" dur="500" fill="hold"/>
                                        <p:tgtEl>
                                          <p:spTgt spid="25"/>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6"/>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7"/>
                                        </p:tgtEl>
                                      </p:cBhvr>
                                      <p:by x="105000" y="105000"/>
                                    </p:animScale>
                                  </p:childTnLst>
                                </p:cTn>
                              </p:par>
                              <p:par>
                                <p:cTn id="40" presetID="22" presetClass="entr" presetSubtype="8" fill="hold" grpId="0" nodeType="withEffect">
                                  <p:stCondLst>
                                    <p:cond delay="240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6" presetClass="emph" presetSubtype="0" accel="50000" decel="50000" autoRev="1" fill="hold" grpId="1" nodeType="withEffect">
                                  <p:stCondLst>
                                    <p:cond delay="2400"/>
                                  </p:stCondLst>
                                  <p:childTnLst>
                                    <p:animScale>
                                      <p:cBhvr>
                                        <p:cTn id="44" dur="500" fill="hold"/>
                                        <p:tgtEl>
                                          <p:spTgt spid="28"/>
                                        </p:tgtEl>
                                      </p:cBhvr>
                                      <p:by x="105000" y="105000"/>
                                    </p:animScale>
                                  </p:childTnLst>
                                </p:cTn>
                              </p:par>
                              <p:par>
                                <p:cTn id="45" presetID="22" presetClass="entr" presetSubtype="8" fill="hold" grpId="0" nodeType="withEffect">
                                  <p:stCondLst>
                                    <p:cond delay="270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6" presetClass="emph" presetSubtype="0" accel="50000" decel="50000" autoRev="1" fill="hold" grpId="1" nodeType="withEffect">
                                  <p:stCondLst>
                                    <p:cond delay="2700"/>
                                  </p:stCondLst>
                                  <p:childTnLst>
                                    <p:animScale>
                                      <p:cBhvr>
                                        <p:cTn id="49" dur="500" fill="hold"/>
                                        <p:tgtEl>
                                          <p:spTgt spid="29"/>
                                        </p:tgtEl>
                                      </p:cBhvr>
                                      <p:by x="105000" y="105000"/>
                                    </p:animScale>
                                  </p:childTnLst>
                                </p:cTn>
                              </p:par>
                              <p:par>
                                <p:cTn id="50" presetID="22" presetClass="entr" presetSubtype="8" fill="hold" grpId="0" nodeType="withEffect">
                                  <p:stCondLst>
                                    <p:cond delay="30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6" presetClass="emph" presetSubtype="0" accel="50000" decel="50000" autoRev="1" fill="hold" grpId="1" nodeType="withEffect">
                                  <p:stCondLst>
                                    <p:cond delay="300"/>
                                  </p:stCondLst>
                                  <p:childTnLst>
                                    <p:animScale>
                                      <p:cBhvr>
                                        <p:cTn id="54"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3"/>
            <a:ext cx="4067176" cy="1308996"/>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9A2D4F83-68C8-465D-BCB1-63895E68719D}"/>
              </a:ext>
            </a:extLst>
          </p:cNvPr>
          <p:cNvSpPr>
            <a:spLocks noGrp="1"/>
          </p:cNvSpPr>
          <p:nvPr>
            <p:ph type="pic" sz="quarter" idx="12"/>
          </p:nvPr>
        </p:nvSpPr>
        <p:spPr>
          <a:xfrm>
            <a:off x="2134609" y="2255699"/>
            <a:ext cx="3066041" cy="26496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a:extLst>
              <a:ext uri="{FF2B5EF4-FFF2-40B4-BE49-F238E27FC236}">
                <a16:creationId xmlns:a16="http://schemas.microsoft.com/office/drawing/2014/main" id="{5440E674-1A0B-430C-B383-4782F9DF470B}"/>
              </a:ext>
            </a:extLst>
          </p:cNvPr>
          <p:cNvSpPr>
            <a:spLocks noGrp="1"/>
          </p:cNvSpPr>
          <p:nvPr>
            <p:ph type="pic" sz="quarter" idx="13"/>
          </p:nvPr>
        </p:nvSpPr>
        <p:spPr>
          <a:xfrm>
            <a:off x="5438424" y="2255699"/>
            <a:ext cx="3066041" cy="26496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EEA63802-8122-40EB-8337-F62BAEE0B391}"/>
              </a:ext>
            </a:extLst>
          </p:cNvPr>
          <p:cNvSpPr>
            <a:spLocks noGrp="1"/>
          </p:cNvSpPr>
          <p:nvPr>
            <p:ph type="pic" sz="quarter" idx="14"/>
          </p:nvPr>
        </p:nvSpPr>
        <p:spPr>
          <a:xfrm>
            <a:off x="8742239" y="2255699"/>
            <a:ext cx="3066041" cy="26496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5180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9"/>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6096000" cy="34417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995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3416300"/>
            <a:ext cx="6096000" cy="34417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4874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3735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54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609600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738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4885537" y="2795200"/>
            <a:ext cx="1080000" cy="108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8"/>
          <p:cNvSpPr>
            <a:spLocks noGrp="1"/>
          </p:cNvSpPr>
          <p:nvPr>
            <p:ph type="pic" sz="quarter" idx="13"/>
          </p:nvPr>
        </p:nvSpPr>
        <p:spPr>
          <a:xfrm>
            <a:off x="7229360"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8"/>
          <p:cNvSpPr>
            <a:spLocks noGrp="1"/>
          </p:cNvSpPr>
          <p:nvPr>
            <p:ph type="pic" sz="quarter" idx="15"/>
          </p:nvPr>
        </p:nvSpPr>
        <p:spPr>
          <a:xfrm>
            <a:off x="9572468"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9" name="Picture Placeholder 8"/>
          <p:cNvSpPr>
            <a:spLocks noGrp="1"/>
          </p:cNvSpPr>
          <p:nvPr>
            <p:ph type="pic" sz="quarter" idx="18"/>
          </p:nvPr>
        </p:nvSpPr>
        <p:spPr>
          <a:xfrm>
            <a:off x="2541714"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99902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417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800"/>
                                  </p:stCondLst>
                                  <p:childTnLst>
                                    <p:animScale>
                                      <p:cBhvr>
                                        <p:cTn id="9" dur="500" fill="hold"/>
                                        <p:tgtEl>
                                          <p:spTgt spid="5"/>
                                        </p:tgtEl>
                                      </p:cBhvr>
                                      <p:by x="105000" y="105000"/>
                                    </p:animScale>
                                  </p:childTnLst>
                                </p:cTn>
                              </p:par>
                              <p:par>
                                <p:cTn id="10" presetID="22" presetClass="entr" presetSubtype="8"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3"/>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55A12D-11E0-437B-89DE-E19CBD7991A6}"/>
              </a:ext>
            </a:extLst>
          </p:cNvPr>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j-lt"/>
                <a:ea typeface="Montserrat Black" charset="0"/>
                <a:cs typeface="Montserrat Black" charset="0"/>
              </a:defRPr>
            </a:lvl1pPr>
          </a:lstStyle>
          <a:p>
            <a:r>
              <a:rPr lang="en-US" dirty="0"/>
              <a:t>Click to edit</a:t>
            </a:r>
          </a:p>
        </p:txBody>
      </p:sp>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6096001" y="-30480"/>
            <a:ext cx="608584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385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6" presetClass="emph" presetSubtype="0" accel="50000" decel="50000" autoRev="1" fill="hold" grpId="1" nodeType="withEffect">
                                  <p:stCondLst>
                                    <p:cond delay="500"/>
                                  </p:stCondLst>
                                  <p:childTnLst>
                                    <p:animScale>
                                      <p:cBhvr>
                                        <p:cTn id="13"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8171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par>
                                <p:cTn id="25" presetID="22" presetClass="entr" presetSubtype="8" fill="hold" grpId="0" nodeType="withEffect">
                                  <p:stCondLst>
                                    <p:cond delay="21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21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3204474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0422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4"/>
                                        </p:tgtEl>
                                      </p:cBhvr>
                                      <p:by x="105000" y="105000"/>
                                    </p:animScale>
                                  </p:childTnLst>
                                </p:cTn>
                              </p:par>
                              <p:par>
                                <p:cTn id="10" presetID="22" presetClass="entr" presetSubtype="8"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20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Rectangle 1"/>
          <p:cNvSpPr/>
          <p:nvPr userDrawn="1"/>
        </p:nvSpPr>
        <p:spPr>
          <a:xfrm>
            <a:off x="1019175" y="3802615"/>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 name="Rectangle 2"/>
          <p:cNvSpPr/>
          <p:nvPr userDrawn="1"/>
        </p:nvSpPr>
        <p:spPr>
          <a:xfrm>
            <a:off x="1019175" y="1125538"/>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4" name="Picture Placeholder 8"/>
          <p:cNvSpPr>
            <a:spLocks noGrp="1"/>
          </p:cNvSpPr>
          <p:nvPr>
            <p:ph type="pic" sz="quarter" idx="12"/>
          </p:nvPr>
        </p:nvSpPr>
        <p:spPr>
          <a:xfrm>
            <a:off x="213530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4478594"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4"/>
          </p:nvPr>
        </p:nvSpPr>
        <p:spPr>
          <a:xfrm>
            <a:off x="6821888"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916225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213530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7"/>
          </p:nvPr>
        </p:nvSpPr>
        <p:spPr>
          <a:xfrm>
            <a:off x="4478594"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8"/>
          </p:nvPr>
        </p:nvSpPr>
        <p:spPr>
          <a:xfrm>
            <a:off x="6821888"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9"/>
          </p:nvPr>
        </p:nvSpPr>
        <p:spPr>
          <a:xfrm>
            <a:off x="916225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762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4318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210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1016000" y="342900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10525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9155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6096002"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9150537" y="3429001"/>
            <a:ext cx="3041463"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8548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3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5" name="Picture Placeholder 8">
            <a:extLst>
              <a:ext uri="{FF2B5EF4-FFF2-40B4-BE49-F238E27FC236}">
                <a16:creationId xmlns:a16="http://schemas.microsoft.com/office/drawing/2014/main" id="{788C9193-BDF6-4DE1-9ED4-38411138F1AD}"/>
              </a:ext>
            </a:extLst>
          </p:cNvPr>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6EE583F-29D2-460B-8A76-5C1CF6AAD8D4}"/>
              </a:ext>
            </a:extLst>
          </p:cNvPr>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844A2C62-9436-419E-A7D7-0A57C6B9A6AC}"/>
              </a:ext>
            </a:extLst>
          </p:cNvPr>
          <p:cNvSpPr>
            <a:spLocks noGrp="1"/>
          </p:cNvSpPr>
          <p:nvPr>
            <p:ph type="pic" sz="quarter" idx="16"/>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0F24C80C-0839-4F9E-AAD4-AB7773C5048C}"/>
              </a:ext>
            </a:extLst>
          </p:cNvPr>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3840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200"/>
                                  </p:stCondLst>
                                  <p:childTnLst>
                                    <p:animScale>
                                      <p:cBhvr>
                                        <p:cTn id="24" dur="500" fill="hold"/>
                                        <p:tgtEl>
                                          <p:spTgt spid="5"/>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0"/>
                                  </p:stCondLst>
                                  <p:childTnLst>
                                    <p:animScale>
                                      <p:cBhvr>
                                        <p:cTn id="2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64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A8410C6-F7D0-4A6A-908F-82E314813103}"/>
              </a:ext>
            </a:extLst>
          </p:cNvPr>
          <p:cNvSpPr>
            <a:spLocks noGrp="1"/>
          </p:cNvSpPr>
          <p:nvPr>
            <p:ph type="pic" sz="quarter" idx="25"/>
          </p:nvPr>
        </p:nvSpPr>
        <p:spPr>
          <a:xfrm>
            <a:off x="0"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6F65C1D3-C5F1-475F-9985-D4E771EE8DE3}"/>
              </a:ext>
            </a:extLst>
          </p:cNvPr>
          <p:cNvSpPr>
            <a:spLocks noGrp="1"/>
          </p:cNvSpPr>
          <p:nvPr>
            <p:ph type="pic" sz="quarter" idx="26"/>
          </p:nvPr>
        </p:nvSpPr>
        <p:spPr>
          <a:xfrm>
            <a:off x="2028916"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1961B85C-7D05-4DFE-9B44-B1E97C16F427}"/>
              </a:ext>
            </a:extLst>
          </p:cNvPr>
          <p:cNvSpPr>
            <a:spLocks noGrp="1"/>
          </p:cNvSpPr>
          <p:nvPr>
            <p:ph type="pic" sz="quarter" idx="27"/>
          </p:nvPr>
        </p:nvSpPr>
        <p:spPr>
          <a:xfrm>
            <a:off x="4057832" y="4514850"/>
            <a:ext cx="2047422"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BC8E1A08-2897-4811-807B-2D66F0C66E9A}"/>
              </a:ext>
            </a:extLst>
          </p:cNvPr>
          <p:cNvSpPr>
            <a:spLocks noGrp="1"/>
          </p:cNvSpPr>
          <p:nvPr>
            <p:ph type="pic" sz="quarter" idx="28"/>
          </p:nvPr>
        </p:nvSpPr>
        <p:spPr>
          <a:xfrm>
            <a:off x="610525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D1AF7EC-2C3A-4A7F-B12A-F862DCEEFEB4}"/>
              </a:ext>
            </a:extLst>
          </p:cNvPr>
          <p:cNvSpPr>
            <a:spLocks noGrp="1"/>
          </p:cNvSpPr>
          <p:nvPr>
            <p:ph type="pic" sz="quarter" idx="29"/>
          </p:nvPr>
        </p:nvSpPr>
        <p:spPr>
          <a:xfrm>
            <a:off x="8134168"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a:extLst>
              <a:ext uri="{FF2B5EF4-FFF2-40B4-BE49-F238E27FC236}">
                <a16:creationId xmlns:a16="http://schemas.microsoft.com/office/drawing/2014/main" id="{0EBE85F6-16B4-4B57-B90E-945A284A7C0F}"/>
              </a:ext>
            </a:extLst>
          </p:cNvPr>
          <p:cNvSpPr>
            <a:spLocks noGrp="1"/>
          </p:cNvSpPr>
          <p:nvPr>
            <p:ph type="pic" sz="quarter" idx="30"/>
          </p:nvPr>
        </p:nvSpPr>
        <p:spPr>
          <a:xfrm>
            <a:off x="1016308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a:extLst>
              <a:ext uri="{FF2B5EF4-FFF2-40B4-BE49-F238E27FC236}">
                <a16:creationId xmlns:a16="http://schemas.microsoft.com/office/drawing/2014/main" id="{377B1D1F-A8B8-4547-8D86-0E327F1D7106}"/>
              </a:ext>
            </a:extLst>
          </p:cNvPr>
          <p:cNvSpPr>
            <a:spLocks noGrp="1"/>
          </p:cNvSpPr>
          <p:nvPr>
            <p:ph type="pic" sz="quarter" idx="37"/>
          </p:nvPr>
        </p:nvSpPr>
        <p:spPr>
          <a:xfrm>
            <a:off x="0"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a:extLst>
              <a:ext uri="{FF2B5EF4-FFF2-40B4-BE49-F238E27FC236}">
                <a16:creationId xmlns:a16="http://schemas.microsoft.com/office/drawing/2014/main" id="{22A6D38C-3F7A-499E-B48F-B4C18D39A5CF}"/>
              </a:ext>
            </a:extLst>
          </p:cNvPr>
          <p:cNvSpPr>
            <a:spLocks noGrp="1"/>
          </p:cNvSpPr>
          <p:nvPr>
            <p:ph type="pic" sz="quarter" idx="38"/>
          </p:nvPr>
        </p:nvSpPr>
        <p:spPr>
          <a:xfrm>
            <a:off x="2028916"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a:extLst>
              <a:ext uri="{FF2B5EF4-FFF2-40B4-BE49-F238E27FC236}">
                <a16:creationId xmlns:a16="http://schemas.microsoft.com/office/drawing/2014/main" id="{3CF32EEB-89E4-4BF0-AFA7-8A0F21FC04A4}"/>
              </a:ext>
            </a:extLst>
          </p:cNvPr>
          <p:cNvSpPr>
            <a:spLocks noGrp="1"/>
          </p:cNvSpPr>
          <p:nvPr>
            <p:ph type="pic" sz="quarter" idx="39"/>
          </p:nvPr>
        </p:nvSpPr>
        <p:spPr>
          <a:xfrm>
            <a:off x="4057832" y="-1"/>
            <a:ext cx="2047422"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8" name="Picture Placeholder 8">
            <a:extLst>
              <a:ext uri="{FF2B5EF4-FFF2-40B4-BE49-F238E27FC236}">
                <a16:creationId xmlns:a16="http://schemas.microsoft.com/office/drawing/2014/main" id="{9FF473FA-A0CF-4074-B871-279422A5CFC8}"/>
              </a:ext>
            </a:extLst>
          </p:cNvPr>
          <p:cNvSpPr>
            <a:spLocks noGrp="1"/>
          </p:cNvSpPr>
          <p:nvPr>
            <p:ph type="pic" sz="quarter" idx="40"/>
          </p:nvPr>
        </p:nvSpPr>
        <p:spPr>
          <a:xfrm>
            <a:off x="610525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9" name="Picture Placeholder 8">
            <a:extLst>
              <a:ext uri="{FF2B5EF4-FFF2-40B4-BE49-F238E27FC236}">
                <a16:creationId xmlns:a16="http://schemas.microsoft.com/office/drawing/2014/main" id="{927F7A49-7D92-470B-B141-3A330676AE27}"/>
              </a:ext>
            </a:extLst>
          </p:cNvPr>
          <p:cNvSpPr>
            <a:spLocks noGrp="1"/>
          </p:cNvSpPr>
          <p:nvPr>
            <p:ph type="pic" sz="quarter" idx="41"/>
          </p:nvPr>
        </p:nvSpPr>
        <p:spPr>
          <a:xfrm>
            <a:off x="8134168"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a:extLst>
              <a:ext uri="{FF2B5EF4-FFF2-40B4-BE49-F238E27FC236}">
                <a16:creationId xmlns:a16="http://schemas.microsoft.com/office/drawing/2014/main" id="{2DEBC4AD-6AC9-43D0-90F7-79D693252BE5}"/>
              </a:ext>
            </a:extLst>
          </p:cNvPr>
          <p:cNvSpPr>
            <a:spLocks noGrp="1"/>
          </p:cNvSpPr>
          <p:nvPr>
            <p:ph type="pic" sz="quarter" idx="42"/>
          </p:nvPr>
        </p:nvSpPr>
        <p:spPr>
          <a:xfrm>
            <a:off x="1016308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1" name="Picture Placeholder 8">
            <a:extLst>
              <a:ext uri="{FF2B5EF4-FFF2-40B4-BE49-F238E27FC236}">
                <a16:creationId xmlns:a16="http://schemas.microsoft.com/office/drawing/2014/main" id="{41C1BAB6-D060-42B0-BB06-60ED243F3D63}"/>
              </a:ext>
            </a:extLst>
          </p:cNvPr>
          <p:cNvSpPr>
            <a:spLocks noGrp="1"/>
          </p:cNvSpPr>
          <p:nvPr>
            <p:ph type="pic" sz="quarter" idx="43"/>
          </p:nvPr>
        </p:nvSpPr>
        <p:spPr>
          <a:xfrm>
            <a:off x="0"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4" name="Picture Placeholder 8">
            <a:extLst>
              <a:ext uri="{FF2B5EF4-FFF2-40B4-BE49-F238E27FC236}">
                <a16:creationId xmlns:a16="http://schemas.microsoft.com/office/drawing/2014/main" id="{A8F51325-BF73-4DDA-8C00-AE6C8396935A}"/>
              </a:ext>
            </a:extLst>
          </p:cNvPr>
          <p:cNvSpPr>
            <a:spLocks noGrp="1"/>
          </p:cNvSpPr>
          <p:nvPr>
            <p:ph type="pic" sz="quarter" idx="46"/>
          </p:nvPr>
        </p:nvSpPr>
        <p:spPr>
          <a:xfrm>
            <a:off x="610525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5" name="Picture Placeholder 8">
            <a:extLst>
              <a:ext uri="{FF2B5EF4-FFF2-40B4-BE49-F238E27FC236}">
                <a16:creationId xmlns:a16="http://schemas.microsoft.com/office/drawing/2014/main" id="{147C14B7-0220-4E03-A172-1C0AEF957C68}"/>
              </a:ext>
            </a:extLst>
          </p:cNvPr>
          <p:cNvSpPr>
            <a:spLocks noGrp="1"/>
          </p:cNvSpPr>
          <p:nvPr>
            <p:ph type="pic" sz="quarter" idx="47"/>
          </p:nvPr>
        </p:nvSpPr>
        <p:spPr>
          <a:xfrm>
            <a:off x="8134168"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6" name="Picture Placeholder 8">
            <a:extLst>
              <a:ext uri="{FF2B5EF4-FFF2-40B4-BE49-F238E27FC236}">
                <a16:creationId xmlns:a16="http://schemas.microsoft.com/office/drawing/2014/main" id="{585B5A4D-C0C7-494F-B31E-C85310495CC6}"/>
              </a:ext>
            </a:extLst>
          </p:cNvPr>
          <p:cNvSpPr>
            <a:spLocks noGrp="1"/>
          </p:cNvSpPr>
          <p:nvPr>
            <p:ph type="pic" sz="quarter" idx="48"/>
          </p:nvPr>
        </p:nvSpPr>
        <p:spPr>
          <a:xfrm>
            <a:off x="1016308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501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2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27"/>
                                        </p:tgtEl>
                                      </p:cBhvr>
                                      <p:by x="105000" y="105000"/>
                                    </p:animScale>
                                  </p:childTnLst>
                                </p:cTn>
                              </p:par>
                              <p:par>
                                <p:cTn id="20" presetID="22" presetClass="entr" presetSubtype="8" fill="hold" grpId="0" nodeType="withEffect">
                                  <p:stCondLst>
                                    <p:cond delay="110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6" presetClass="emph" presetSubtype="0" accel="50000" decel="50000" autoRev="1" fill="hold" grpId="1" nodeType="withEffect">
                                  <p:stCondLst>
                                    <p:cond delay="1100"/>
                                  </p:stCondLst>
                                  <p:childTnLst>
                                    <p:animScale>
                                      <p:cBhvr>
                                        <p:cTn id="24" dur="500" fill="hold"/>
                                        <p:tgtEl>
                                          <p:spTgt spid="28"/>
                                        </p:tgtEl>
                                      </p:cBhvr>
                                      <p:by x="105000" y="105000"/>
                                    </p:animScale>
                                  </p:childTnLst>
                                </p:cTn>
                              </p:par>
                              <p:par>
                                <p:cTn id="25" presetID="22" presetClass="entr" presetSubtype="8" fill="hold" grpId="0" nodeType="withEffect">
                                  <p:stCondLst>
                                    <p:cond delay="140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6" presetClass="emph" presetSubtype="0" accel="50000" decel="50000" autoRev="1" fill="hold" grpId="1" nodeType="withEffect">
                                  <p:stCondLst>
                                    <p:cond delay="1400"/>
                                  </p:stCondLst>
                                  <p:childTnLst>
                                    <p:animScale>
                                      <p:cBhvr>
                                        <p:cTn id="29" dur="500" fill="hold"/>
                                        <p:tgtEl>
                                          <p:spTgt spid="2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3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31"/>
                                        </p:tgtEl>
                                      </p:cBhvr>
                                      <p:by x="105000" y="105000"/>
                                    </p:animScale>
                                  </p:childTnLst>
                                </p:cTn>
                              </p:par>
                              <p:par>
                                <p:cTn id="40" presetID="22" presetClass="entr" presetSubtype="8" fill="hold" grpId="0" nodeType="withEffect">
                                  <p:stCondLst>
                                    <p:cond delay="280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6" presetClass="emph" presetSubtype="0" accel="50000" decel="50000" autoRev="1" fill="hold" grpId="1" nodeType="withEffect">
                                  <p:stCondLst>
                                    <p:cond delay="2800"/>
                                  </p:stCondLst>
                                  <p:childTnLst>
                                    <p:animScale>
                                      <p:cBhvr>
                                        <p:cTn id="44" dur="500" fill="hold"/>
                                        <p:tgtEl>
                                          <p:spTgt spid="34"/>
                                        </p:tgtEl>
                                      </p:cBhvr>
                                      <p:by x="105000" y="105000"/>
                                    </p:animScale>
                                  </p:childTnLst>
                                </p:cTn>
                              </p:par>
                              <p:par>
                                <p:cTn id="45" presetID="22" presetClass="entr" presetSubtype="8" fill="hold" grpId="0" nodeType="withEffect">
                                  <p:stCondLst>
                                    <p:cond delay="310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par>
                                <p:cTn id="48" presetID="6" presetClass="emph" presetSubtype="0" accel="50000" decel="50000" autoRev="1" fill="hold" grpId="1" nodeType="withEffect">
                                  <p:stCondLst>
                                    <p:cond delay="3100"/>
                                  </p:stCondLst>
                                  <p:childTnLst>
                                    <p:animScale>
                                      <p:cBhvr>
                                        <p:cTn id="49" dur="500" fill="hold"/>
                                        <p:tgtEl>
                                          <p:spTgt spid="35"/>
                                        </p:tgtEl>
                                      </p:cBhvr>
                                      <p:by x="105000" y="105000"/>
                                    </p:animScale>
                                  </p:childTnLst>
                                </p:cTn>
                              </p:par>
                              <p:par>
                                <p:cTn id="50" presetID="22" presetClass="entr" presetSubtype="8" fill="hold" grpId="0" nodeType="withEffect">
                                  <p:stCondLst>
                                    <p:cond delay="350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par>
                                <p:cTn id="53" presetID="6" presetClass="emph" presetSubtype="0" accel="50000" decel="50000" autoRev="1" fill="hold" grpId="1" nodeType="withEffect">
                                  <p:stCondLst>
                                    <p:cond delay="3500"/>
                                  </p:stCondLst>
                                  <p:childTnLst>
                                    <p:animScale>
                                      <p:cBhvr>
                                        <p:cTn id="54" dur="500" fill="hold"/>
                                        <p:tgtEl>
                                          <p:spTgt spid="36"/>
                                        </p:tgtEl>
                                      </p:cBhvr>
                                      <p:by x="105000" y="105000"/>
                                    </p:animScale>
                                  </p:childTnLst>
                                </p:cTn>
                              </p:par>
                              <p:par>
                                <p:cTn id="55" presetID="22" presetClass="entr" presetSubtype="8" fill="hold" grpId="0" nodeType="withEffect">
                                  <p:stCondLst>
                                    <p:cond delay="390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par>
                                <p:cTn id="58" presetID="6" presetClass="emph" presetSubtype="0" accel="50000" decel="50000" autoRev="1" fill="hold" grpId="1" nodeType="withEffect">
                                  <p:stCondLst>
                                    <p:cond delay="3900"/>
                                  </p:stCondLst>
                                  <p:childTnLst>
                                    <p:animScale>
                                      <p:cBhvr>
                                        <p:cTn id="59" dur="500" fill="hold"/>
                                        <p:tgtEl>
                                          <p:spTgt spid="2"/>
                                        </p:tgtEl>
                                      </p:cBhvr>
                                      <p:by x="105000" y="105000"/>
                                    </p:animScale>
                                  </p:childTnLst>
                                </p:cTn>
                              </p:par>
                              <p:par>
                                <p:cTn id="60" presetID="22" presetClass="entr" presetSubtype="8" fill="hold" grpId="0" nodeType="withEffect">
                                  <p:stCondLst>
                                    <p:cond delay="430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par>
                                <p:cTn id="63" presetID="6" presetClass="emph" presetSubtype="0" accel="50000" decel="50000" autoRev="1" fill="hold" grpId="1" nodeType="withEffect">
                                  <p:stCondLst>
                                    <p:cond delay="4300"/>
                                  </p:stCondLst>
                                  <p:childTnLst>
                                    <p:animScale>
                                      <p:cBhvr>
                                        <p:cTn id="64" dur="500" fill="hold"/>
                                        <p:tgtEl>
                                          <p:spTgt spid="3"/>
                                        </p:tgtEl>
                                      </p:cBhvr>
                                      <p:by x="105000" y="105000"/>
                                    </p:animScale>
                                  </p:childTnLst>
                                </p:cTn>
                              </p:par>
                              <p:par>
                                <p:cTn id="65" presetID="22" presetClass="entr" presetSubtype="8" fill="hold" grpId="0" nodeType="withEffect">
                                  <p:stCondLst>
                                    <p:cond delay="470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par>
                                <p:cTn id="68" presetID="6" presetClass="emph" presetSubtype="0" accel="50000" decel="50000" autoRev="1" fill="hold" grpId="1" nodeType="withEffect">
                                  <p:stCondLst>
                                    <p:cond delay="4700"/>
                                  </p:stCondLst>
                                  <p:childTnLst>
                                    <p:animScale>
                                      <p:cBhvr>
                                        <p:cTn id="69" dur="500" fill="hold"/>
                                        <p:tgtEl>
                                          <p:spTgt spid="4"/>
                                        </p:tgtEl>
                                      </p:cBhvr>
                                      <p:by x="105000" y="105000"/>
                                    </p:animScale>
                                  </p:childTnLst>
                                </p:cTn>
                              </p:par>
                              <p:par>
                                <p:cTn id="70" presetID="22" presetClass="entr" presetSubtype="8" fill="hold" grpId="0" nodeType="withEffect">
                                  <p:stCondLst>
                                    <p:cond delay="500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6" presetClass="emph" presetSubtype="0" accel="50000" decel="50000" autoRev="1" fill="hold" grpId="1" nodeType="withEffect">
                                  <p:stCondLst>
                                    <p:cond delay="5000"/>
                                  </p:stCondLst>
                                  <p:childTnLst>
                                    <p:animScale>
                                      <p:cBhvr>
                                        <p:cTn id="74" dur="500" fill="hold"/>
                                        <p:tgtEl>
                                          <p:spTgt spid="5"/>
                                        </p:tgtEl>
                                      </p:cBhvr>
                                      <p:by x="105000" y="105000"/>
                                    </p:animScale>
                                  </p:childTnLst>
                                </p:cTn>
                              </p:par>
                              <p:par>
                                <p:cTn id="75" presetID="22" presetClass="entr" presetSubtype="8" fill="hold" grpId="0" nodeType="withEffect">
                                  <p:stCondLst>
                                    <p:cond delay="530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par>
                                <p:cTn id="78" presetID="6" presetClass="emph" presetSubtype="0" accel="50000" decel="50000" autoRev="1" fill="hold" grpId="1" nodeType="withEffect">
                                  <p:stCondLst>
                                    <p:cond delay="5300"/>
                                  </p:stCondLst>
                                  <p:childTnLst>
                                    <p:animScale>
                                      <p:cBhvr>
                                        <p:cTn id="79" dur="500" fill="hold"/>
                                        <p:tgtEl>
                                          <p:spTgt spid="6"/>
                                        </p:tgtEl>
                                      </p:cBhvr>
                                      <p:by x="105000" y="105000"/>
                                    </p:animScale>
                                  </p:childTnLst>
                                </p:cTn>
                              </p:par>
                              <p:par>
                                <p:cTn id="80" presetID="22" presetClass="entr" presetSubtype="8" fill="hold" grpId="0" nodeType="withEffect">
                                  <p:stCondLst>
                                    <p:cond delay="570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par>
                                <p:cTn id="83" presetID="6" presetClass="emph" presetSubtype="0" accel="50000" decel="50000" autoRev="1" fill="hold" grpId="1" nodeType="withEffect">
                                  <p:stCondLst>
                                    <p:cond delay="5700"/>
                                  </p:stCondLst>
                                  <p:childTnLst>
                                    <p:animScale>
                                      <p:cBhvr>
                                        <p:cTn id="8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18" grpId="0" animBg="1"/>
      <p:bldP spid="18"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4" grpId="0" animBg="1"/>
      <p:bldP spid="34" grpId="1" animBg="1"/>
      <p:bldP spid="35" grpId="0" animBg="1"/>
      <p:bldP spid="35" grpId="1" animBg="1"/>
      <p:bldP spid="36" grpId="0" animBg="1"/>
      <p:bldP spid="36"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66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43965D-2EED-4558-9C5F-2742A87CC3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7272"/>
          <a:stretch/>
        </p:blipFill>
        <p:spPr>
          <a:xfrm>
            <a:off x="0" y="356459"/>
            <a:ext cx="6096000" cy="6030254"/>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10" name="Picture Placeholder 9">
            <a:extLst>
              <a:ext uri="{FF2B5EF4-FFF2-40B4-BE49-F238E27FC236}">
                <a16:creationId xmlns:a16="http://schemas.microsoft.com/office/drawing/2014/main" id="{E5B4DBEF-EA49-4373-9307-A6D10828EB07}"/>
              </a:ext>
            </a:extLst>
          </p:cNvPr>
          <p:cNvSpPr>
            <a:spLocks noGrp="1"/>
          </p:cNvSpPr>
          <p:nvPr>
            <p:ph type="pic" sz="quarter" idx="31"/>
          </p:nvPr>
        </p:nvSpPr>
        <p:spPr>
          <a:xfrm>
            <a:off x="0" y="495301"/>
            <a:ext cx="5356490" cy="5331619"/>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CC6BA975-C896-4552-88A8-93ADDB39993C}"/>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2159206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5DB18CED-5540-4245-861E-E6D78AE0A9D7}"/>
              </a:ext>
            </a:extLst>
          </p:cNvPr>
          <p:cNvSpPr>
            <a:spLocks noGrp="1"/>
          </p:cNvSpPr>
          <p:nvPr>
            <p:ph type="pic" sz="quarter" idx="27"/>
          </p:nvPr>
        </p:nvSpPr>
        <p:spPr>
          <a:xfrm rot="19307849">
            <a:off x="7597951" y="2463457"/>
            <a:ext cx="1917131" cy="4834932"/>
          </a:xfrm>
          <a:custGeom>
            <a:avLst/>
            <a:gdLst>
              <a:gd name="connsiteX0" fmla="*/ 0 w 2047422"/>
              <a:gd name="connsiteY0" fmla="*/ 0 h 2343150"/>
              <a:gd name="connsiteX1" fmla="*/ 2047422 w 2047422"/>
              <a:gd name="connsiteY1" fmla="*/ 0 h 2343150"/>
              <a:gd name="connsiteX2" fmla="*/ 2047422 w 2047422"/>
              <a:gd name="connsiteY2" fmla="*/ 2343150 h 2343150"/>
              <a:gd name="connsiteX3" fmla="*/ 0 w 2047422"/>
              <a:gd name="connsiteY3" fmla="*/ 2343150 h 2343150"/>
              <a:gd name="connsiteX4" fmla="*/ 0 w 2047422"/>
              <a:gd name="connsiteY4" fmla="*/ 0 h 2343150"/>
              <a:gd name="connsiteX0" fmla="*/ 0 w 2047422"/>
              <a:gd name="connsiteY0" fmla="*/ 522147 h 2865297"/>
              <a:gd name="connsiteX1" fmla="*/ 2036254 w 2047422"/>
              <a:gd name="connsiteY1" fmla="*/ 0 h 2865297"/>
              <a:gd name="connsiteX2" fmla="*/ 2047422 w 2047422"/>
              <a:gd name="connsiteY2" fmla="*/ 2865297 h 2865297"/>
              <a:gd name="connsiteX3" fmla="*/ 0 w 2047422"/>
              <a:gd name="connsiteY3" fmla="*/ 2865297 h 2865297"/>
              <a:gd name="connsiteX4" fmla="*/ 0 w 2047422"/>
              <a:gd name="connsiteY4" fmla="*/ 522147 h 2865297"/>
              <a:gd name="connsiteX0" fmla="*/ 0 w 2047422"/>
              <a:gd name="connsiteY0" fmla="*/ 529524 h 2872674"/>
              <a:gd name="connsiteX1" fmla="*/ 2036254 w 2047422"/>
              <a:gd name="connsiteY1" fmla="*/ 7377 h 2872674"/>
              <a:gd name="connsiteX2" fmla="*/ 2047422 w 2047422"/>
              <a:gd name="connsiteY2" fmla="*/ 2872674 h 2872674"/>
              <a:gd name="connsiteX3" fmla="*/ 0 w 2047422"/>
              <a:gd name="connsiteY3" fmla="*/ 2872674 h 2872674"/>
              <a:gd name="connsiteX4" fmla="*/ 0 w 2047422"/>
              <a:gd name="connsiteY4" fmla="*/ 529524 h 2872674"/>
              <a:gd name="connsiteX0" fmla="*/ 143233 w 2047422"/>
              <a:gd name="connsiteY0" fmla="*/ 243575 h 2884689"/>
              <a:gd name="connsiteX1" fmla="*/ 2036254 w 2047422"/>
              <a:gd name="connsiteY1" fmla="*/ 19392 h 2884689"/>
              <a:gd name="connsiteX2" fmla="*/ 2047422 w 2047422"/>
              <a:gd name="connsiteY2" fmla="*/ 2884689 h 2884689"/>
              <a:gd name="connsiteX3" fmla="*/ 0 w 2047422"/>
              <a:gd name="connsiteY3" fmla="*/ 2884689 h 2884689"/>
              <a:gd name="connsiteX4" fmla="*/ 143233 w 2047422"/>
              <a:gd name="connsiteY4" fmla="*/ 243575 h 2884689"/>
              <a:gd name="connsiteX0" fmla="*/ 143233 w 2047422"/>
              <a:gd name="connsiteY0" fmla="*/ 236413 h 2877527"/>
              <a:gd name="connsiteX1" fmla="*/ 2036254 w 2047422"/>
              <a:gd name="connsiteY1" fmla="*/ 12230 h 2877527"/>
              <a:gd name="connsiteX2" fmla="*/ 2047422 w 2047422"/>
              <a:gd name="connsiteY2" fmla="*/ 2877527 h 2877527"/>
              <a:gd name="connsiteX3" fmla="*/ 0 w 2047422"/>
              <a:gd name="connsiteY3" fmla="*/ 2877527 h 2877527"/>
              <a:gd name="connsiteX4" fmla="*/ 143233 w 2047422"/>
              <a:gd name="connsiteY4" fmla="*/ 236413 h 2877527"/>
              <a:gd name="connsiteX0" fmla="*/ 143233 w 2047422"/>
              <a:gd name="connsiteY0" fmla="*/ 239306 h 2880420"/>
              <a:gd name="connsiteX1" fmla="*/ 2036254 w 2047422"/>
              <a:gd name="connsiteY1" fmla="*/ 15123 h 2880420"/>
              <a:gd name="connsiteX2" fmla="*/ 2047422 w 2047422"/>
              <a:gd name="connsiteY2" fmla="*/ 2880420 h 2880420"/>
              <a:gd name="connsiteX3" fmla="*/ 0 w 2047422"/>
              <a:gd name="connsiteY3" fmla="*/ 2880420 h 2880420"/>
              <a:gd name="connsiteX4" fmla="*/ 143233 w 2047422"/>
              <a:gd name="connsiteY4" fmla="*/ 239306 h 2880420"/>
              <a:gd name="connsiteX0" fmla="*/ 58584 w 1962773"/>
              <a:gd name="connsiteY0" fmla="*/ 239306 h 4715270"/>
              <a:gd name="connsiteX1" fmla="*/ 1951605 w 1962773"/>
              <a:gd name="connsiteY1" fmla="*/ 15123 h 4715270"/>
              <a:gd name="connsiteX2" fmla="*/ 1962773 w 1962773"/>
              <a:gd name="connsiteY2" fmla="*/ 2880420 h 4715270"/>
              <a:gd name="connsiteX3" fmla="*/ 0 w 1962773"/>
              <a:gd name="connsiteY3" fmla="*/ 4715270 h 4715270"/>
              <a:gd name="connsiteX4" fmla="*/ 58584 w 1962773"/>
              <a:gd name="connsiteY4"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0 w 1951738"/>
              <a:gd name="connsiteY3" fmla="*/ 4715270 h 4715270"/>
              <a:gd name="connsiteX4" fmla="*/ 58584 w 1951738"/>
              <a:gd name="connsiteY4"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1773781 w 1951738"/>
              <a:gd name="connsiteY3" fmla="*/ 4521470 h 4715270"/>
              <a:gd name="connsiteX4" fmla="*/ 0 w 1951738"/>
              <a:gd name="connsiteY4" fmla="*/ 4715270 h 4715270"/>
              <a:gd name="connsiteX5" fmla="*/ 58584 w 1951738"/>
              <a:gd name="connsiteY5"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1773781 w 1951738"/>
              <a:gd name="connsiteY3" fmla="*/ 4521470 h 4715270"/>
              <a:gd name="connsiteX4" fmla="*/ 0 w 1951738"/>
              <a:gd name="connsiteY4" fmla="*/ 4715270 h 4715270"/>
              <a:gd name="connsiteX5" fmla="*/ 58584 w 1951738"/>
              <a:gd name="connsiteY5"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1721710 w 1951738"/>
              <a:gd name="connsiteY3" fmla="*/ 4520894 h 4715270"/>
              <a:gd name="connsiteX4" fmla="*/ 0 w 1951738"/>
              <a:gd name="connsiteY4" fmla="*/ 4715270 h 4715270"/>
              <a:gd name="connsiteX5" fmla="*/ 58584 w 1951738"/>
              <a:gd name="connsiteY5"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0 w 1951737"/>
              <a:gd name="connsiteY4" fmla="*/ 4715270 h 4715270"/>
              <a:gd name="connsiteX5" fmla="*/ 58584 w 1951737"/>
              <a:gd name="connsiteY5"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834932"/>
              <a:gd name="connsiteX1" fmla="*/ 1951605 w 1951737"/>
              <a:gd name="connsiteY1" fmla="*/ 15123 h 4834932"/>
              <a:gd name="connsiteX2" fmla="*/ 1882868 w 1951737"/>
              <a:gd name="connsiteY2" fmla="*/ 4333366 h 4834932"/>
              <a:gd name="connsiteX3" fmla="*/ 1721710 w 1951737"/>
              <a:gd name="connsiteY3" fmla="*/ 4520894 h 4834932"/>
              <a:gd name="connsiteX4" fmla="*/ 983508 w 1951737"/>
              <a:gd name="connsiteY4" fmla="*/ 4663150 h 4834932"/>
              <a:gd name="connsiteX5" fmla="*/ 149342 w 1951737"/>
              <a:gd name="connsiteY5" fmla="*/ 4834932 h 4834932"/>
              <a:gd name="connsiteX6" fmla="*/ 0 w 1951737"/>
              <a:gd name="connsiteY6" fmla="*/ 4715270 h 4834932"/>
              <a:gd name="connsiteX7" fmla="*/ 58584 w 1951737"/>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902 w 1917131"/>
              <a:gd name="connsiteY4" fmla="*/ 4663150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902 w 1917131"/>
              <a:gd name="connsiteY4" fmla="*/ 4663150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902 w 1917131"/>
              <a:gd name="connsiteY4" fmla="*/ 4663150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533 w 1917131"/>
              <a:gd name="connsiteY4" fmla="*/ 4679021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533 w 1917131"/>
              <a:gd name="connsiteY4" fmla="*/ 4679021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533 w 1917131"/>
              <a:gd name="connsiteY4" fmla="*/ 4679021 h 4834932"/>
              <a:gd name="connsiteX5" fmla="*/ 114736 w 1917131"/>
              <a:gd name="connsiteY5" fmla="*/ 4834932 h 4834932"/>
              <a:gd name="connsiteX6" fmla="*/ 0 w 1917131"/>
              <a:gd name="connsiteY6" fmla="*/ 4702101 h 4834932"/>
              <a:gd name="connsiteX7" fmla="*/ 23978 w 1917131"/>
              <a:gd name="connsiteY7" fmla="*/ 239306 h 483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7131" h="4834932">
                <a:moveTo>
                  <a:pt x="23978" y="239306"/>
                </a:moveTo>
                <a:cubicBezTo>
                  <a:pt x="600978" y="122073"/>
                  <a:pt x="1177515" y="-52560"/>
                  <a:pt x="1916999" y="15123"/>
                </a:cubicBezTo>
                <a:cubicBezTo>
                  <a:pt x="1920722" y="970222"/>
                  <a:pt x="1844539" y="3378267"/>
                  <a:pt x="1848262" y="4333366"/>
                </a:cubicBezTo>
                <a:cubicBezTo>
                  <a:pt x="1836849" y="4415703"/>
                  <a:pt x="1736266" y="4508669"/>
                  <a:pt x="1687104" y="4520894"/>
                </a:cubicBezTo>
                <a:cubicBezTo>
                  <a:pt x="1573622" y="4529900"/>
                  <a:pt x="1291203" y="4620088"/>
                  <a:pt x="948533" y="4679021"/>
                </a:cubicBezTo>
                <a:cubicBezTo>
                  <a:pt x="676191" y="4727310"/>
                  <a:pt x="677785" y="4740686"/>
                  <a:pt x="114736" y="4834932"/>
                </a:cubicBezTo>
                <a:cubicBezTo>
                  <a:pt x="65241" y="4810084"/>
                  <a:pt x="19997" y="4820903"/>
                  <a:pt x="0" y="4702101"/>
                </a:cubicBezTo>
                <a:lnTo>
                  <a:pt x="23978" y="2393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0" name="Picture Placeholder 8">
            <a:extLst>
              <a:ext uri="{FF2B5EF4-FFF2-40B4-BE49-F238E27FC236}">
                <a16:creationId xmlns:a16="http://schemas.microsoft.com/office/drawing/2014/main" id="{F744D6AE-9ADA-448B-98FA-739A76B1F492}"/>
              </a:ext>
            </a:extLst>
          </p:cNvPr>
          <p:cNvSpPr>
            <a:spLocks noGrp="1"/>
          </p:cNvSpPr>
          <p:nvPr>
            <p:ph type="pic" sz="quarter" idx="46"/>
          </p:nvPr>
        </p:nvSpPr>
        <p:spPr>
          <a:xfrm rot="2445785">
            <a:off x="10178826" y="1101403"/>
            <a:ext cx="1366859" cy="5144145"/>
          </a:xfrm>
          <a:custGeom>
            <a:avLst/>
            <a:gdLst>
              <a:gd name="connsiteX0" fmla="*/ 0 w 2028916"/>
              <a:gd name="connsiteY0" fmla="*/ 0 h 2326822"/>
              <a:gd name="connsiteX1" fmla="*/ 2028916 w 2028916"/>
              <a:gd name="connsiteY1" fmla="*/ 0 h 2326822"/>
              <a:gd name="connsiteX2" fmla="*/ 2028916 w 2028916"/>
              <a:gd name="connsiteY2" fmla="*/ 2326822 h 2326822"/>
              <a:gd name="connsiteX3" fmla="*/ 0 w 2028916"/>
              <a:gd name="connsiteY3" fmla="*/ 2326822 h 2326822"/>
              <a:gd name="connsiteX4" fmla="*/ 0 w 2028916"/>
              <a:gd name="connsiteY4" fmla="*/ 0 h 2326822"/>
              <a:gd name="connsiteX0" fmla="*/ 0 w 2108542"/>
              <a:gd name="connsiteY0" fmla="*/ 2168777 h 4495599"/>
              <a:gd name="connsiteX1" fmla="*/ 2108542 w 2108542"/>
              <a:gd name="connsiteY1" fmla="*/ 0 h 4495599"/>
              <a:gd name="connsiteX2" fmla="*/ 2028916 w 2108542"/>
              <a:gd name="connsiteY2" fmla="*/ 4495599 h 4495599"/>
              <a:gd name="connsiteX3" fmla="*/ 0 w 2108542"/>
              <a:gd name="connsiteY3" fmla="*/ 4495599 h 4495599"/>
              <a:gd name="connsiteX4" fmla="*/ 0 w 2108542"/>
              <a:gd name="connsiteY4" fmla="*/ 2168777 h 4495599"/>
              <a:gd name="connsiteX0" fmla="*/ 933397 w 2108542"/>
              <a:gd name="connsiteY0" fmla="*/ 873689 h 4495599"/>
              <a:gd name="connsiteX1" fmla="*/ 2108542 w 2108542"/>
              <a:gd name="connsiteY1" fmla="*/ 0 h 4495599"/>
              <a:gd name="connsiteX2" fmla="*/ 2028916 w 2108542"/>
              <a:gd name="connsiteY2" fmla="*/ 4495599 h 4495599"/>
              <a:gd name="connsiteX3" fmla="*/ 0 w 2108542"/>
              <a:gd name="connsiteY3" fmla="*/ 4495599 h 4495599"/>
              <a:gd name="connsiteX4" fmla="*/ 933397 w 2108542"/>
              <a:gd name="connsiteY4" fmla="*/ 873689 h 4495599"/>
              <a:gd name="connsiteX0" fmla="*/ 195800 w 1370945"/>
              <a:gd name="connsiteY0" fmla="*/ 873689 h 5205346"/>
              <a:gd name="connsiteX1" fmla="*/ 1370945 w 1370945"/>
              <a:gd name="connsiteY1" fmla="*/ 0 h 5205346"/>
              <a:gd name="connsiteX2" fmla="*/ 1291319 w 1370945"/>
              <a:gd name="connsiteY2" fmla="*/ 4495599 h 5205346"/>
              <a:gd name="connsiteX3" fmla="*/ 0 w 1370945"/>
              <a:gd name="connsiteY3" fmla="*/ 5205346 h 5205346"/>
              <a:gd name="connsiteX4" fmla="*/ 195800 w 1370945"/>
              <a:gd name="connsiteY4" fmla="*/ 873689 h 5205346"/>
              <a:gd name="connsiteX0" fmla="*/ 195800 w 1370945"/>
              <a:gd name="connsiteY0" fmla="*/ 873689 h 5205346"/>
              <a:gd name="connsiteX1" fmla="*/ 1370945 w 1370945"/>
              <a:gd name="connsiteY1" fmla="*/ 0 h 5205346"/>
              <a:gd name="connsiteX2" fmla="*/ 1280871 w 1370945"/>
              <a:gd name="connsiteY2" fmla="*/ 4454303 h 5205346"/>
              <a:gd name="connsiteX3" fmla="*/ 0 w 1370945"/>
              <a:gd name="connsiteY3" fmla="*/ 5205346 h 5205346"/>
              <a:gd name="connsiteX4" fmla="*/ 195800 w 1370945"/>
              <a:gd name="connsiteY4" fmla="*/ 873689 h 5205346"/>
              <a:gd name="connsiteX0" fmla="*/ 195800 w 1380602"/>
              <a:gd name="connsiteY0" fmla="*/ 873689 h 5205346"/>
              <a:gd name="connsiteX1" fmla="*/ 1370945 w 1380602"/>
              <a:gd name="connsiteY1" fmla="*/ 0 h 5205346"/>
              <a:gd name="connsiteX2" fmla="*/ 1380602 w 1380602"/>
              <a:gd name="connsiteY2" fmla="*/ 166725 h 5205346"/>
              <a:gd name="connsiteX3" fmla="*/ 1280871 w 1380602"/>
              <a:gd name="connsiteY3" fmla="*/ 4454303 h 5205346"/>
              <a:gd name="connsiteX4" fmla="*/ 0 w 1380602"/>
              <a:gd name="connsiteY4" fmla="*/ 5205346 h 5205346"/>
              <a:gd name="connsiteX5" fmla="*/ 195800 w 1380602"/>
              <a:gd name="connsiteY5" fmla="*/ 873689 h 5205346"/>
              <a:gd name="connsiteX0" fmla="*/ 195800 w 1380602"/>
              <a:gd name="connsiteY0" fmla="*/ 823626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95800 w 1380602"/>
              <a:gd name="connsiteY5" fmla="*/ 823626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296365 w 1380602"/>
              <a:gd name="connsiteY5"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200181 w 1380602"/>
              <a:gd name="connsiteY5" fmla="*/ 917318 h 5155283"/>
              <a:gd name="connsiteX6" fmla="*/ 296365 w 1380602"/>
              <a:gd name="connsiteY6"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66907 w 1380602"/>
              <a:gd name="connsiteY5" fmla="*/ 1024600 h 5155283"/>
              <a:gd name="connsiteX6" fmla="*/ 296365 w 1380602"/>
              <a:gd name="connsiteY6"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66907 w 1380602"/>
              <a:gd name="connsiteY5" fmla="*/ 1024600 h 5155283"/>
              <a:gd name="connsiteX6" fmla="*/ 296365 w 1380602"/>
              <a:gd name="connsiteY6"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66907 w 1380602"/>
              <a:gd name="connsiteY5" fmla="*/ 1024600 h 5155283"/>
              <a:gd name="connsiteX6" fmla="*/ 296365 w 1380602"/>
              <a:gd name="connsiteY6" fmla="*/ 765228 h 5155283"/>
              <a:gd name="connsiteX0" fmla="*/ 296365 w 1380602"/>
              <a:gd name="connsiteY0" fmla="*/ 758760 h 5148815"/>
              <a:gd name="connsiteX1" fmla="*/ 1290777 w 1380602"/>
              <a:gd name="connsiteY1" fmla="*/ 0 h 5148815"/>
              <a:gd name="connsiteX2" fmla="*/ 1380602 w 1380602"/>
              <a:gd name="connsiteY2" fmla="*/ 110194 h 5148815"/>
              <a:gd name="connsiteX3" fmla="*/ 1280871 w 1380602"/>
              <a:gd name="connsiteY3" fmla="*/ 4397772 h 5148815"/>
              <a:gd name="connsiteX4" fmla="*/ 0 w 1380602"/>
              <a:gd name="connsiteY4" fmla="*/ 5148815 h 5148815"/>
              <a:gd name="connsiteX5" fmla="*/ 166907 w 1380602"/>
              <a:gd name="connsiteY5" fmla="*/ 1018132 h 5148815"/>
              <a:gd name="connsiteX6" fmla="*/ 296365 w 1380602"/>
              <a:gd name="connsiteY6"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80871 w 1380602"/>
              <a:gd name="connsiteY3" fmla="*/ 4397772 h 5148815"/>
              <a:gd name="connsiteX4" fmla="*/ 0 w 1380602"/>
              <a:gd name="connsiteY4" fmla="*/ 5148815 h 5148815"/>
              <a:gd name="connsiteX5" fmla="*/ 166907 w 1380602"/>
              <a:gd name="connsiteY5" fmla="*/ 1018132 h 5148815"/>
              <a:gd name="connsiteX6" fmla="*/ 296365 w 1380602"/>
              <a:gd name="connsiteY6"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280871 w 1380602"/>
              <a:gd name="connsiteY4" fmla="*/ 4397772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158910 w 1380602"/>
              <a:gd name="connsiteY5" fmla="*/ 5137265 h 5148815"/>
              <a:gd name="connsiteX6" fmla="*/ 0 w 1380602"/>
              <a:gd name="connsiteY6" fmla="*/ 5148815 h 5148815"/>
              <a:gd name="connsiteX7" fmla="*/ 166907 w 1380602"/>
              <a:gd name="connsiteY7" fmla="*/ 1018132 h 5148815"/>
              <a:gd name="connsiteX8" fmla="*/ 296365 w 1380602"/>
              <a:gd name="connsiteY8" fmla="*/ 758760 h 5148815"/>
              <a:gd name="connsiteX0" fmla="*/ 296365 w 1380602"/>
              <a:gd name="connsiteY0" fmla="*/ 758760 h 5169184"/>
              <a:gd name="connsiteX1" fmla="*/ 1290777 w 1380602"/>
              <a:gd name="connsiteY1" fmla="*/ 0 h 5169184"/>
              <a:gd name="connsiteX2" fmla="*/ 1380602 w 1380602"/>
              <a:gd name="connsiteY2" fmla="*/ 110194 h 5169184"/>
              <a:gd name="connsiteX3" fmla="*/ 1277388 w 1380602"/>
              <a:gd name="connsiteY3" fmla="*/ 4261108 h 5169184"/>
              <a:gd name="connsiteX4" fmla="*/ 1142492 w 1380602"/>
              <a:gd name="connsiteY4" fmla="*/ 4510773 h 5169184"/>
              <a:gd name="connsiteX5" fmla="*/ 158910 w 1380602"/>
              <a:gd name="connsiteY5" fmla="*/ 5137265 h 5169184"/>
              <a:gd name="connsiteX6" fmla="*/ 0 w 1380602"/>
              <a:gd name="connsiteY6" fmla="*/ 5148815 h 5169184"/>
              <a:gd name="connsiteX7" fmla="*/ 166907 w 1380602"/>
              <a:gd name="connsiteY7" fmla="*/ 1018132 h 5169184"/>
              <a:gd name="connsiteX8" fmla="*/ 296365 w 1380602"/>
              <a:gd name="connsiteY8" fmla="*/ 758760 h 5169184"/>
              <a:gd name="connsiteX0" fmla="*/ 273975 w 1358212"/>
              <a:gd name="connsiteY0" fmla="*/ 758760 h 5149174"/>
              <a:gd name="connsiteX1" fmla="*/ 1268387 w 1358212"/>
              <a:gd name="connsiteY1" fmla="*/ 0 h 5149174"/>
              <a:gd name="connsiteX2" fmla="*/ 1358212 w 1358212"/>
              <a:gd name="connsiteY2" fmla="*/ 110194 h 5149174"/>
              <a:gd name="connsiteX3" fmla="*/ 1254998 w 1358212"/>
              <a:gd name="connsiteY3" fmla="*/ 4261108 h 5149174"/>
              <a:gd name="connsiteX4" fmla="*/ 1120102 w 1358212"/>
              <a:gd name="connsiteY4" fmla="*/ 4510773 h 5149174"/>
              <a:gd name="connsiteX5" fmla="*/ 136520 w 1358212"/>
              <a:gd name="connsiteY5" fmla="*/ 5137265 h 5149174"/>
              <a:gd name="connsiteX6" fmla="*/ 0 w 1358212"/>
              <a:gd name="connsiteY6" fmla="*/ 5120082 h 5149174"/>
              <a:gd name="connsiteX7" fmla="*/ 144517 w 1358212"/>
              <a:gd name="connsiteY7" fmla="*/ 1018132 h 5149174"/>
              <a:gd name="connsiteX8" fmla="*/ 273975 w 1358212"/>
              <a:gd name="connsiteY8" fmla="*/ 758760 h 5149174"/>
              <a:gd name="connsiteX0" fmla="*/ 273975 w 1358212"/>
              <a:gd name="connsiteY0" fmla="*/ 758760 h 5149174"/>
              <a:gd name="connsiteX1" fmla="*/ 1268387 w 1358212"/>
              <a:gd name="connsiteY1" fmla="*/ 0 h 5149174"/>
              <a:gd name="connsiteX2" fmla="*/ 1358212 w 1358212"/>
              <a:gd name="connsiteY2" fmla="*/ 110194 h 5149174"/>
              <a:gd name="connsiteX3" fmla="*/ 1254998 w 1358212"/>
              <a:gd name="connsiteY3" fmla="*/ 4261108 h 5149174"/>
              <a:gd name="connsiteX4" fmla="*/ 1120102 w 1358212"/>
              <a:gd name="connsiteY4" fmla="*/ 4510773 h 5149174"/>
              <a:gd name="connsiteX5" fmla="*/ 136520 w 1358212"/>
              <a:gd name="connsiteY5" fmla="*/ 5137265 h 5149174"/>
              <a:gd name="connsiteX6" fmla="*/ 0 w 1358212"/>
              <a:gd name="connsiteY6" fmla="*/ 5120082 h 5149174"/>
              <a:gd name="connsiteX7" fmla="*/ 144517 w 1358212"/>
              <a:gd name="connsiteY7" fmla="*/ 1018132 h 5149174"/>
              <a:gd name="connsiteX8" fmla="*/ 273975 w 1358212"/>
              <a:gd name="connsiteY8" fmla="*/ 758760 h 5149174"/>
              <a:gd name="connsiteX0" fmla="*/ 271177 w 1355414"/>
              <a:gd name="connsiteY0" fmla="*/ 758760 h 5142061"/>
              <a:gd name="connsiteX1" fmla="*/ 1265589 w 1355414"/>
              <a:gd name="connsiteY1" fmla="*/ 0 h 5142061"/>
              <a:gd name="connsiteX2" fmla="*/ 1355414 w 1355414"/>
              <a:gd name="connsiteY2" fmla="*/ 110194 h 5142061"/>
              <a:gd name="connsiteX3" fmla="*/ 1252200 w 1355414"/>
              <a:gd name="connsiteY3" fmla="*/ 4261108 h 5142061"/>
              <a:gd name="connsiteX4" fmla="*/ 1117304 w 1355414"/>
              <a:gd name="connsiteY4" fmla="*/ 4510773 h 5142061"/>
              <a:gd name="connsiteX5" fmla="*/ 133722 w 1355414"/>
              <a:gd name="connsiteY5" fmla="*/ 5137265 h 5142061"/>
              <a:gd name="connsiteX6" fmla="*/ 0 w 1355414"/>
              <a:gd name="connsiteY6" fmla="*/ 5105094 h 5142061"/>
              <a:gd name="connsiteX7" fmla="*/ 141719 w 1355414"/>
              <a:gd name="connsiteY7" fmla="*/ 1018132 h 5142061"/>
              <a:gd name="connsiteX8" fmla="*/ 271177 w 1355414"/>
              <a:gd name="connsiteY8" fmla="*/ 758760 h 5142061"/>
              <a:gd name="connsiteX0" fmla="*/ 271177 w 1355414"/>
              <a:gd name="connsiteY0" fmla="*/ 758760 h 5149585"/>
              <a:gd name="connsiteX1" fmla="*/ 1265589 w 1355414"/>
              <a:gd name="connsiteY1" fmla="*/ 0 h 5149585"/>
              <a:gd name="connsiteX2" fmla="*/ 1355414 w 1355414"/>
              <a:gd name="connsiteY2" fmla="*/ 110194 h 5149585"/>
              <a:gd name="connsiteX3" fmla="*/ 1252200 w 1355414"/>
              <a:gd name="connsiteY3" fmla="*/ 4261108 h 5149585"/>
              <a:gd name="connsiteX4" fmla="*/ 1117304 w 1355414"/>
              <a:gd name="connsiteY4" fmla="*/ 4510773 h 5149585"/>
              <a:gd name="connsiteX5" fmla="*/ 133722 w 1355414"/>
              <a:gd name="connsiteY5" fmla="*/ 5137265 h 5149585"/>
              <a:gd name="connsiteX6" fmla="*/ 0 w 1355414"/>
              <a:gd name="connsiteY6" fmla="*/ 5105094 h 5149585"/>
              <a:gd name="connsiteX7" fmla="*/ 141719 w 1355414"/>
              <a:gd name="connsiteY7" fmla="*/ 1018132 h 5149585"/>
              <a:gd name="connsiteX8" fmla="*/ 271177 w 1355414"/>
              <a:gd name="connsiteY8" fmla="*/ 758760 h 5149585"/>
              <a:gd name="connsiteX0" fmla="*/ 271177 w 1355414"/>
              <a:gd name="connsiteY0" fmla="*/ 758760 h 5149978"/>
              <a:gd name="connsiteX1" fmla="*/ 1265589 w 1355414"/>
              <a:gd name="connsiteY1" fmla="*/ 0 h 5149978"/>
              <a:gd name="connsiteX2" fmla="*/ 1355414 w 1355414"/>
              <a:gd name="connsiteY2" fmla="*/ 110194 h 5149978"/>
              <a:gd name="connsiteX3" fmla="*/ 1252200 w 1355414"/>
              <a:gd name="connsiteY3" fmla="*/ 4261108 h 5149978"/>
              <a:gd name="connsiteX4" fmla="*/ 1117304 w 1355414"/>
              <a:gd name="connsiteY4" fmla="*/ 4510773 h 5149978"/>
              <a:gd name="connsiteX5" fmla="*/ 133722 w 1355414"/>
              <a:gd name="connsiteY5" fmla="*/ 5137265 h 5149978"/>
              <a:gd name="connsiteX6" fmla="*/ 0 w 1355414"/>
              <a:gd name="connsiteY6" fmla="*/ 5105094 h 5149978"/>
              <a:gd name="connsiteX7" fmla="*/ 141719 w 1355414"/>
              <a:gd name="connsiteY7" fmla="*/ 1018132 h 5149978"/>
              <a:gd name="connsiteX8" fmla="*/ 271177 w 1355414"/>
              <a:gd name="connsiteY8" fmla="*/ 758760 h 5149978"/>
              <a:gd name="connsiteX0" fmla="*/ 278440 w 1362677"/>
              <a:gd name="connsiteY0" fmla="*/ 758760 h 5149978"/>
              <a:gd name="connsiteX1" fmla="*/ 1272852 w 1362677"/>
              <a:gd name="connsiteY1" fmla="*/ 0 h 5149978"/>
              <a:gd name="connsiteX2" fmla="*/ 1362677 w 1362677"/>
              <a:gd name="connsiteY2" fmla="*/ 110194 h 5149978"/>
              <a:gd name="connsiteX3" fmla="*/ 1259463 w 1362677"/>
              <a:gd name="connsiteY3" fmla="*/ 4261108 h 5149978"/>
              <a:gd name="connsiteX4" fmla="*/ 1124567 w 1362677"/>
              <a:gd name="connsiteY4" fmla="*/ 4510773 h 5149978"/>
              <a:gd name="connsiteX5" fmla="*/ 140985 w 1362677"/>
              <a:gd name="connsiteY5" fmla="*/ 5137265 h 5149978"/>
              <a:gd name="connsiteX6" fmla="*/ 7263 w 1362677"/>
              <a:gd name="connsiteY6" fmla="*/ 5105094 h 5149978"/>
              <a:gd name="connsiteX7" fmla="*/ 148982 w 1362677"/>
              <a:gd name="connsiteY7" fmla="*/ 1018132 h 5149978"/>
              <a:gd name="connsiteX8" fmla="*/ 278440 w 1362677"/>
              <a:gd name="connsiteY8" fmla="*/ 758760 h 5149978"/>
              <a:gd name="connsiteX0" fmla="*/ 289195 w 1373432"/>
              <a:gd name="connsiteY0" fmla="*/ 758760 h 5144145"/>
              <a:gd name="connsiteX1" fmla="*/ 1283607 w 1373432"/>
              <a:gd name="connsiteY1" fmla="*/ 0 h 5144145"/>
              <a:gd name="connsiteX2" fmla="*/ 1373432 w 1373432"/>
              <a:gd name="connsiteY2" fmla="*/ 110194 h 5144145"/>
              <a:gd name="connsiteX3" fmla="*/ 1270218 w 1373432"/>
              <a:gd name="connsiteY3" fmla="*/ 4261108 h 5144145"/>
              <a:gd name="connsiteX4" fmla="*/ 1135322 w 1373432"/>
              <a:gd name="connsiteY4" fmla="*/ 4510773 h 5144145"/>
              <a:gd name="connsiteX5" fmla="*/ 151740 w 1373432"/>
              <a:gd name="connsiteY5" fmla="*/ 5137265 h 5144145"/>
              <a:gd name="connsiteX6" fmla="*/ 6575 w 1373432"/>
              <a:gd name="connsiteY6" fmla="*/ 5077232 h 5144145"/>
              <a:gd name="connsiteX7" fmla="*/ 159737 w 1373432"/>
              <a:gd name="connsiteY7" fmla="*/ 1018132 h 5144145"/>
              <a:gd name="connsiteX8" fmla="*/ 289195 w 1373432"/>
              <a:gd name="connsiteY8" fmla="*/ 758760 h 5144145"/>
              <a:gd name="connsiteX0" fmla="*/ 282622 w 1366859"/>
              <a:gd name="connsiteY0" fmla="*/ 758760 h 5144145"/>
              <a:gd name="connsiteX1" fmla="*/ 1277034 w 1366859"/>
              <a:gd name="connsiteY1" fmla="*/ 0 h 5144145"/>
              <a:gd name="connsiteX2" fmla="*/ 1366859 w 1366859"/>
              <a:gd name="connsiteY2" fmla="*/ 110194 h 5144145"/>
              <a:gd name="connsiteX3" fmla="*/ 1263645 w 1366859"/>
              <a:gd name="connsiteY3" fmla="*/ 4261108 h 5144145"/>
              <a:gd name="connsiteX4" fmla="*/ 1128749 w 1366859"/>
              <a:gd name="connsiteY4" fmla="*/ 4510773 h 5144145"/>
              <a:gd name="connsiteX5" fmla="*/ 145167 w 1366859"/>
              <a:gd name="connsiteY5" fmla="*/ 5137265 h 5144145"/>
              <a:gd name="connsiteX6" fmla="*/ 2 w 1366859"/>
              <a:gd name="connsiteY6" fmla="*/ 5077232 h 5144145"/>
              <a:gd name="connsiteX7" fmla="*/ 153164 w 1366859"/>
              <a:gd name="connsiteY7" fmla="*/ 1018132 h 5144145"/>
              <a:gd name="connsiteX8" fmla="*/ 282622 w 1366859"/>
              <a:gd name="connsiteY8" fmla="*/ 758760 h 5144145"/>
              <a:gd name="connsiteX0" fmla="*/ 282622 w 1366859"/>
              <a:gd name="connsiteY0" fmla="*/ 758760 h 5144145"/>
              <a:gd name="connsiteX1" fmla="*/ 1277034 w 1366859"/>
              <a:gd name="connsiteY1" fmla="*/ 0 h 5144145"/>
              <a:gd name="connsiteX2" fmla="*/ 1366859 w 1366859"/>
              <a:gd name="connsiteY2" fmla="*/ 110194 h 5144145"/>
              <a:gd name="connsiteX3" fmla="*/ 1263645 w 1366859"/>
              <a:gd name="connsiteY3" fmla="*/ 4261108 h 5144145"/>
              <a:gd name="connsiteX4" fmla="*/ 1128749 w 1366859"/>
              <a:gd name="connsiteY4" fmla="*/ 4510773 h 5144145"/>
              <a:gd name="connsiteX5" fmla="*/ 145167 w 1366859"/>
              <a:gd name="connsiteY5" fmla="*/ 5137265 h 5144145"/>
              <a:gd name="connsiteX6" fmla="*/ 2 w 1366859"/>
              <a:gd name="connsiteY6" fmla="*/ 5077232 h 5144145"/>
              <a:gd name="connsiteX7" fmla="*/ 153164 w 1366859"/>
              <a:gd name="connsiteY7" fmla="*/ 1018132 h 5144145"/>
              <a:gd name="connsiteX8" fmla="*/ 282622 w 1366859"/>
              <a:gd name="connsiteY8" fmla="*/ 758760 h 514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859" h="5144145">
                <a:moveTo>
                  <a:pt x="282622" y="758760"/>
                </a:moveTo>
                <a:lnTo>
                  <a:pt x="1277034" y="0"/>
                </a:lnTo>
                <a:cubicBezTo>
                  <a:pt x="1350095" y="1655"/>
                  <a:pt x="1365817" y="93614"/>
                  <a:pt x="1366859" y="110194"/>
                </a:cubicBezTo>
                <a:cubicBezTo>
                  <a:pt x="1335128" y="1495718"/>
                  <a:pt x="1295376" y="2875584"/>
                  <a:pt x="1263645" y="4261108"/>
                </a:cubicBezTo>
                <a:cubicBezTo>
                  <a:pt x="1229626" y="4378910"/>
                  <a:pt x="1235098" y="4396641"/>
                  <a:pt x="1128749" y="4510773"/>
                </a:cubicBezTo>
                <a:cubicBezTo>
                  <a:pt x="780531" y="4705714"/>
                  <a:pt x="493385" y="4942324"/>
                  <a:pt x="145167" y="5137265"/>
                </a:cubicBezTo>
                <a:cubicBezTo>
                  <a:pt x="28449" y="5158343"/>
                  <a:pt x="50546" y="5128921"/>
                  <a:pt x="2" y="5077232"/>
                </a:cubicBezTo>
                <a:cubicBezTo>
                  <a:pt x="-386" y="4623689"/>
                  <a:pt x="106090" y="2438997"/>
                  <a:pt x="153164" y="1018132"/>
                </a:cubicBezTo>
                <a:cubicBezTo>
                  <a:pt x="205088" y="836085"/>
                  <a:pt x="237853" y="821460"/>
                  <a:pt x="282622" y="75876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66954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4836E-CBBF-48EE-AC2F-BE1EC5A783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5959" y="323850"/>
            <a:ext cx="6459954" cy="6534150"/>
          </a:xfrm>
          <a:prstGeom prst="rect">
            <a:avLst/>
          </a:prstGeom>
        </p:spPr>
      </p:pic>
      <p:sp>
        <p:nvSpPr>
          <p:cNvPr id="28" name="Picture Placeholder 27">
            <a:extLst>
              <a:ext uri="{FF2B5EF4-FFF2-40B4-BE49-F238E27FC236}">
                <a16:creationId xmlns:a16="http://schemas.microsoft.com/office/drawing/2014/main" id="{937F72F1-3B35-497C-BF8C-970A0081BE96}"/>
              </a:ext>
            </a:extLst>
          </p:cNvPr>
          <p:cNvSpPr>
            <a:spLocks noGrp="1"/>
          </p:cNvSpPr>
          <p:nvPr>
            <p:ph type="pic" sz="quarter" idx="47"/>
          </p:nvPr>
        </p:nvSpPr>
        <p:spPr>
          <a:xfrm>
            <a:off x="10259509" y="2812258"/>
            <a:ext cx="1371599" cy="4045743"/>
          </a:xfrm>
          <a:custGeom>
            <a:avLst/>
            <a:gdLst>
              <a:gd name="connsiteX0" fmla="*/ 850767 w 1371599"/>
              <a:gd name="connsiteY0" fmla="*/ 0 h 4045743"/>
              <a:gd name="connsiteX1" fmla="*/ 1121435 w 1371599"/>
              <a:gd name="connsiteY1" fmla="*/ 0 h 4045743"/>
              <a:gd name="connsiteX2" fmla="*/ 1371599 w 1371599"/>
              <a:gd name="connsiteY2" fmla="*/ 249408 h 4045743"/>
              <a:gd name="connsiteX3" fmla="*/ 1371599 w 1371599"/>
              <a:gd name="connsiteY3" fmla="*/ 3845289 h 4045743"/>
              <a:gd name="connsiteX4" fmla="*/ 1371599 w 1371599"/>
              <a:gd name="connsiteY4" fmla="*/ 4045743 h 4045743"/>
              <a:gd name="connsiteX5" fmla="*/ 0 w 1371599"/>
              <a:gd name="connsiteY5" fmla="*/ 4045743 h 4045743"/>
              <a:gd name="connsiteX6" fmla="*/ 0 w 1371599"/>
              <a:gd name="connsiteY6" fmla="*/ 197113 h 4045743"/>
              <a:gd name="connsiteX7" fmla="*/ 32766 w 1371599"/>
              <a:gd name="connsiteY7" fmla="*/ 197113 h 4045743"/>
              <a:gd name="connsiteX8" fmla="*/ 678523 w 1371599"/>
              <a:gd name="connsiteY8" fmla="*/ 197113 h 4045743"/>
              <a:gd name="connsiteX9" fmla="*/ 817959 w 1371599"/>
              <a:gd name="connsiteY9" fmla="*/ 60341 h 4045743"/>
              <a:gd name="connsiteX10" fmla="*/ 817959 w 1371599"/>
              <a:gd name="connsiteY10" fmla="*/ 36205 h 4045743"/>
              <a:gd name="connsiteX11" fmla="*/ 850767 w 1371599"/>
              <a:gd name="connsiteY11" fmla="*/ 0 h 404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45743">
                <a:moveTo>
                  <a:pt x="850767" y="0"/>
                </a:moveTo>
                <a:cubicBezTo>
                  <a:pt x="850767" y="0"/>
                  <a:pt x="850767" y="0"/>
                  <a:pt x="1121435" y="0"/>
                </a:cubicBezTo>
                <a:cubicBezTo>
                  <a:pt x="1256770" y="0"/>
                  <a:pt x="1371599" y="112636"/>
                  <a:pt x="1371599" y="249408"/>
                </a:cubicBezTo>
                <a:cubicBezTo>
                  <a:pt x="1371599" y="249408"/>
                  <a:pt x="1371599" y="249408"/>
                  <a:pt x="1371599" y="3845289"/>
                </a:cubicBezTo>
                <a:lnTo>
                  <a:pt x="1371599" y="4045743"/>
                </a:lnTo>
                <a:lnTo>
                  <a:pt x="0" y="4045743"/>
                </a:lnTo>
                <a:lnTo>
                  <a:pt x="0" y="197113"/>
                </a:lnTo>
                <a:lnTo>
                  <a:pt x="32766" y="197113"/>
                </a:lnTo>
                <a:cubicBezTo>
                  <a:pt x="313304" y="197113"/>
                  <a:pt x="624696" y="197113"/>
                  <a:pt x="678523" y="197113"/>
                </a:cubicBezTo>
                <a:cubicBezTo>
                  <a:pt x="776948" y="197113"/>
                  <a:pt x="817959" y="108613"/>
                  <a:pt x="817959" y="60341"/>
                </a:cubicBezTo>
                <a:cubicBezTo>
                  <a:pt x="817959" y="60341"/>
                  <a:pt x="817959" y="60341"/>
                  <a:pt x="817959" y="36205"/>
                </a:cubicBezTo>
                <a:cubicBezTo>
                  <a:pt x="817959" y="16091"/>
                  <a:pt x="834363" y="0"/>
                  <a:pt x="850767"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0B41E9F2-51F3-4737-8F8F-7D75C39D3E31}"/>
              </a:ext>
            </a:extLst>
          </p:cNvPr>
          <p:cNvSpPr>
            <a:spLocks noGrp="1"/>
          </p:cNvSpPr>
          <p:nvPr>
            <p:ph type="pic" sz="quarter" idx="46"/>
          </p:nvPr>
        </p:nvSpPr>
        <p:spPr>
          <a:xfrm>
            <a:off x="7608636" y="2021682"/>
            <a:ext cx="2509837" cy="532606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24">
            <a:extLst>
              <a:ext uri="{FF2B5EF4-FFF2-40B4-BE49-F238E27FC236}">
                <a16:creationId xmlns:a16="http://schemas.microsoft.com/office/drawing/2014/main" id="{22A591A8-2DFA-4267-9A82-89E15E8DBFBA}"/>
              </a:ext>
            </a:extLst>
          </p:cNvPr>
          <p:cNvSpPr>
            <a:spLocks noGrp="1"/>
          </p:cNvSpPr>
          <p:nvPr>
            <p:ph type="pic" sz="quarter" idx="48"/>
          </p:nvPr>
        </p:nvSpPr>
        <p:spPr>
          <a:xfrm>
            <a:off x="6096001" y="2810690"/>
            <a:ext cx="1371599" cy="4038602"/>
          </a:xfrm>
          <a:custGeom>
            <a:avLst/>
            <a:gdLst>
              <a:gd name="connsiteX0" fmla="*/ 250164 w 1371599"/>
              <a:gd name="connsiteY0" fmla="*/ 0 h 4038602"/>
              <a:gd name="connsiteX1" fmla="*/ 524933 w 1371599"/>
              <a:gd name="connsiteY1" fmla="*/ 0 h 4038602"/>
              <a:gd name="connsiteX2" fmla="*/ 557742 w 1371599"/>
              <a:gd name="connsiteY2" fmla="*/ 36205 h 4038602"/>
              <a:gd name="connsiteX3" fmla="*/ 557742 w 1371599"/>
              <a:gd name="connsiteY3" fmla="*/ 64363 h 4038602"/>
              <a:gd name="connsiteX4" fmla="*/ 701278 w 1371599"/>
              <a:gd name="connsiteY4" fmla="*/ 197113 h 4038602"/>
              <a:gd name="connsiteX5" fmla="*/ 1243641 w 1371599"/>
              <a:gd name="connsiteY5" fmla="*/ 197113 h 4038602"/>
              <a:gd name="connsiteX6" fmla="*/ 1371599 w 1371599"/>
              <a:gd name="connsiteY6" fmla="*/ 197113 h 4038602"/>
              <a:gd name="connsiteX7" fmla="*/ 1371599 w 1371599"/>
              <a:gd name="connsiteY7" fmla="*/ 4038602 h 4038602"/>
              <a:gd name="connsiteX8" fmla="*/ 0 w 1371599"/>
              <a:gd name="connsiteY8" fmla="*/ 4038602 h 4038602"/>
              <a:gd name="connsiteX9" fmla="*/ 0 w 1371599"/>
              <a:gd name="connsiteY9" fmla="*/ 3901168 h 4038602"/>
              <a:gd name="connsiteX10" fmla="*/ 0 w 1371599"/>
              <a:gd name="connsiteY10" fmla="*/ 249408 h 4038602"/>
              <a:gd name="connsiteX11" fmla="*/ 250164 w 1371599"/>
              <a:gd name="connsiteY11" fmla="*/ 0 h 40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3860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29986" y="197113"/>
                  <a:pt x="984250" y="197113"/>
                  <a:pt x="1243641" y="197113"/>
                </a:cubicBezTo>
                <a:lnTo>
                  <a:pt x="1371599" y="197113"/>
                </a:lnTo>
                <a:lnTo>
                  <a:pt x="1371599" y="4038602"/>
                </a:lnTo>
                <a:lnTo>
                  <a:pt x="0" y="4038602"/>
                </a:lnTo>
                <a:lnTo>
                  <a:pt x="0" y="3901168"/>
                </a:lnTo>
                <a:cubicBezTo>
                  <a:pt x="0" y="3193463"/>
                  <a:pt x="0" y="2061134"/>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93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6" presetClass="emph" presetSubtype="0" accel="50000" decel="50000" autoRev="1" fill="hold" grpId="1" nodeType="withEffect">
                                  <p:stCondLst>
                                    <p:cond delay="900"/>
                                  </p:stCondLst>
                                  <p:childTnLst>
                                    <p:animScale>
                                      <p:cBhvr>
                                        <p:cTn id="12" dur="500" fill="hold"/>
                                        <p:tgtEl>
                                          <p:spTgt spid="25"/>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14"/>
                                        </p:tgtEl>
                                      </p:cBhvr>
                                      <p:by x="105000" y="105000"/>
                                    </p:animScale>
                                  </p:childTnLst>
                                </p:cTn>
                              </p:par>
                              <p:par>
                                <p:cTn id="18" presetID="22" presetClass="entr" presetSubtype="8" fill="hold" grpId="0" nodeType="withEffect">
                                  <p:stCondLst>
                                    <p:cond delay="160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6" presetClass="emph" presetSubtype="0" accel="50000" decel="50000" autoRev="1" fill="hold" grpId="1" nodeType="withEffect">
                                  <p:stCondLst>
                                    <p:cond delay="1600"/>
                                  </p:stCondLst>
                                  <p:childTnLst>
                                    <p:animScale>
                                      <p:cBhvr>
                                        <p:cTn id="22" dur="500"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4" grpId="0" animBg="1"/>
      <p:bldP spid="14" grpId="1" animBg="1"/>
      <p:bldP spid="25" grpId="0" animBg="1"/>
      <p:bldP spid="25"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6" name="Picture Placeholder 8"/>
          <p:cNvSpPr>
            <a:spLocks noGrp="1"/>
          </p:cNvSpPr>
          <p:nvPr>
            <p:ph type="pic" sz="quarter" idx="12"/>
          </p:nvPr>
        </p:nvSpPr>
        <p:spPr>
          <a:xfrm>
            <a:off x="263441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7" name="Picture Placeholder 8"/>
          <p:cNvSpPr>
            <a:spLocks noGrp="1"/>
          </p:cNvSpPr>
          <p:nvPr>
            <p:ph type="pic" sz="quarter" idx="13"/>
          </p:nvPr>
        </p:nvSpPr>
        <p:spPr>
          <a:xfrm>
            <a:off x="4977711"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8" name="Picture Placeholder 8"/>
          <p:cNvSpPr>
            <a:spLocks noGrp="1"/>
          </p:cNvSpPr>
          <p:nvPr>
            <p:ph type="pic" sz="quarter" idx="14"/>
          </p:nvPr>
        </p:nvSpPr>
        <p:spPr>
          <a:xfrm>
            <a:off x="7321005"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9" name="Picture Placeholder 8"/>
          <p:cNvSpPr>
            <a:spLocks noGrp="1"/>
          </p:cNvSpPr>
          <p:nvPr>
            <p:ph type="pic" sz="quarter" idx="15"/>
          </p:nvPr>
        </p:nvSpPr>
        <p:spPr>
          <a:xfrm>
            <a:off x="966136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2359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6"/>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37"/>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38"/>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FA80A9-BCE2-4F55-801E-4668E68BFD84}"/>
              </a:ext>
            </a:extLst>
          </p:cNvPr>
          <p:cNvSpPr>
            <a:spLocks noGrp="1"/>
          </p:cNvSpPr>
          <p:nvPr>
            <p:ph type="pic" sz="quarter" idx="44"/>
          </p:nvPr>
        </p:nvSpPr>
        <p:spPr>
          <a:xfrm>
            <a:off x="3035300" y="-1"/>
            <a:ext cx="8137525" cy="400050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733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5534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25" name="Picture Placeholder 8"/>
          <p:cNvSpPr>
            <a:spLocks noGrp="1"/>
          </p:cNvSpPr>
          <p:nvPr>
            <p:ph type="pic" sz="quarter" idx="32"/>
          </p:nvPr>
        </p:nvSpPr>
        <p:spPr>
          <a:xfrm>
            <a:off x="5023517"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9156825"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7090171" y="4257800"/>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692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0" grpId="0" animBg="1"/>
      <p:bldP spid="30"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41738"/>
            <a:ext cx="4057016" cy="1388284"/>
          </a:xfrm>
        </p:spPr>
        <p:txBody>
          <a:bodyPr/>
          <a:lstStyle/>
          <a:p>
            <a:r>
              <a:rPr lang="en-US" dirty="0"/>
              <a:t>Click to edit Master title style</a:t>
            </a:r>
          </a:p>
        </p:txBody>
      </p:sp>
      <p:sp>
        <p:nvSpPr>
          <p:cNvPr id="6" name="Picture Placeholder 8"/>
          <p:cNvSpPr>
            <a:spLocks noGrp="1"/>
          </p:cNvSpPr>
          <p:nvPr>
            <p:ph type="pic" sz="quarter" idx="14"/>
          </p:nvPr>
        </p:nvSpPr>
        <p:spPr>
          <a:xfrm>
            <a:off x="3037840" y="0"/>
            <a:ext cx="3058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2412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19751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p:cNvSpPr>
            <a:spLocks noGrp="1"/>
          </p:cNvSpPr>
          <p:nvPr>
            <p:ph type="pic" sz="quarter" idx="14"/>
          </p:nvPr>
        </p:nvSpPr>
        <p:spPr>
          <a:xfrm>
            <a:off x="8128000" y="701774"/>
            <a:ext cx="2032000" cy="4572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96001"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487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202882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8756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Tree>
    <p:extLst>
      <p:ext uri="{BB962C8B-B14F-4D97-AF65-F5344CB8AC3E}">
        <p14:creationId xmlns:p14="http://schemas.microsoft.com/office/powerpoint/2010/main" val="597267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60085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97243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3089584" cy="2002975"/>
          </a:xfrm>
        </p:spPr>
        <p:txBody>
          <a:bodyPr/>
          <a:lstStyle/>
          <a:p>
            <a:r>
              <a:rPr lang="en-US" dirty="0"/>
              <a:t>Click to edit Master title style</a:t>
            </a:r>
          </a:p>
        </p:txBody>
      </p:sp>
      <p:sp>
        <p:nvSpPr>
          <p:cNvPr id="5" name="Picture Placeholder 8"/>
          <p:cNvSpPr>
            <a:spLocks noGrp="1"/>
          </p:cNvSpPr>
          <p:nvPr>
            <p:ph type="pic" sz="quarter" idx="12"/>
          </p:nvPr>
        </p:nvSpPr>
        <p:spPr>
          <a:xfrm>
            <a:off x="5324051" y="1125538"/>
            <a:ext cx="2821566" cy="319620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3"/>
          </p:nvPr>
        </p:nvSpPr>
        <p:spPr>
          <a:xfrm>
            <a:off x="8351259" y="1119211"/>
            <a:ext cx="2821566" cy="320253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868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877352"/>
            <a:ext cx="4057016" cy="1388284"/>
          </a:xfrm>
        </p:spPr>
        <p:txBody>
          <a:bodyPr/>
          <a:lstStyle/>
          <a:p>
            <a:r>
              <a:rPr lang="en-US"/>
              <a:t>Click to edit Master title style</a:t>
            </a:r>
          </a:p>
        </p:txBody>
      </p:sp>
      <p:sp>
        <p:nvSpPr>
          <p:cNvPr id="6" name="Picture Placeholder 8"/>
          <p:cNvSpPr>
            <a:spLocks noGrp="1"/>
          </p:cNvSpPr>
          <p:nvPr>
            <p:ph type="pic" sz="quarter" idx="14"/>
          </p:nvPr>
        </p:nvSpPr>
        <p:spPr>
          <a:xfrm>
            <a:off x="2027238"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11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p:spPr>
        <p:txBody>
          <a:bodyPr/>
          <a:lstStyle/>
          <a:p>
            <a:r>
              <a:rPr lang="en-US"/>
              <a:t>Click to edit Master title style</a:t>
            </a:r>
          </a:p>
        </p:txBody>
      </p:sp>
    </p:spTree>
    <p:extLst>
      <p:ext uri="{BB962C8B-B14F-4D97-AF65-F5344CB8AC3E}">
        <p14:creationId xmlns:p14="http://schemas.microsoft.com/office/powerpoint/2010/main" val="26554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9992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85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4002123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96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4051005" y="0"/>
            <a:ext cx="814099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1530038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p:spPr>
        <p:txBody>
          <a:bodyPr/>
          <a:lstStyle/>
          <a:p>
            <a:r>
              <a:rPr lang="en-US"/>
              <a:t>Click to edit Master title style</a:t>
            </a:r>
          </a:p>
        </p:txBody>
      </p:sp>
    </p:spTree>
    <p:extLst>
      <p:ext uri="{BB962C8B-B14F-4D97-AF65-F5344CB8AC3E}">
        <p14:creationId xmlns:p14="http://schemas.microsoft.com/office/powerpoint/2010/main" val="24083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2028825" y="5023955"/>
            <a:ext cx="4067176" cy="1249845"/>
          </a:xfrm>
        </p:spPr>
        <p:txBody>
          <a:bodyPr/>
          <a:lstStyle/>
          <a:p>
            <a:r>
              <a:rPr lang="en-US" dirty="0"/>
              <a:t>Click to edit Master title style</a:t>
            </a:r>
          </a:p>
        </p:txBody>
      </p:sp>
    </p:spTree>
    <p:extLst>
      <p:ext uri="{BB962C8B-B14F-4D97-AF65-F5344CB8AC3E}">
        <p14:creationId xmlns:p14="http://schemas.microsoft.com/office/powerpoint/2010/main" val="417344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1026213" y="2624344"/>
            <a:ext cx="10146612" cy="1499981"/>
          </a:xfrm>
          <a:effectLst>
            <a:outerShdw blurRad="762000" dist="381000" dir="5400000" algn="t" rotWithShape="0">
              <a:prstClr val="black">
                <a:alpha val="30000"/>
              </a:prstClr>
            </a:outerShdw>
          </a:effectLst>
        </p:spPr>
        <p:txBody>
          <a:bodyPr tIns="0" anchor="ctr" anchorCtr="0"/>
          <a:lstStyle>
            <a:lvl1pPr algn="ctr">
              <a:defRPr sz="9600" b="1" i="0">
                <a:latin typeface="+mj-lt"/>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449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2027238" y="2805640"/>
            <a:ext cx="8376487" cy="943700"/>
          </a:xfrm>
          <a:custGeom>
            <a:avLst/>
            <a:gdLst/>
            <a:ahLst/>
            <a:cxnLst/>
            <a:rect l="l" t="t" r="r" b="b"/>
            <a:pathLst>
              <a:path w="6924312" h="780097">
                <a:moveTo>
                  <a:pt x="3032236" y="473630"/>
                </a:moveTo>
                <a:lnTo>
                  <a:pt x="3032236" y="596217"/>
                </a:lnTo>
                <a:lnTo>
                  <a:pt x="3190484" y="596217"/>
                </a:lnTo>
                <a:cubicBezTo>
                  <a:pt x="3248435" y="596217"/>
                  <a:pt x="3277410" y="575786"/>
                  <a:pt x="3277410" y="534924"/>
                </a:cubicBezTo>
                <a:cubicBezTo>
                  <a:pt x="3277410" y="494061"/>
                  <a:pt x="3248435" y="473630"/>
                  <a:pt x="3190484" y="473630"/>
                </a:cubicBezTo>
                <a:close/>
                <a:moveTo>
                  <a:pt x="5595452" y="258546"/>
                </a:moveTo>
                <a:lnTo>
                  <a:pt x="5519671" y="454685"/>
                </a:lnTo>
                <a:lnTo>
                  <a:pt x="5671232" y="454685"/>
                </a:lnTo>
                <a:close/>
                <a:moveTo>
                  <a:pt x="3893944" y="202825"/>
                </a:moveTo>
                <a:lnTo>
                  <a:pt x="3893944" y="385591"/>
                </a:lnTo>
                <a:lnTo>
                  <a:pt x="3989784" y="385591"/>
                </a:lnTo>
                <a:cubicBezTo>
                  <a:pt x="4025446" y="385591"/>
                  <a:pt x="4052192" y="377604"/>
                  <a:pt x="4070023" y="361631"/>
                </a:cubicBezTo>
                <a:cubicBezTo>
                  <a:pt x="4087854" y="345657"/>
                  <a:pt x="4096769" y="323183"/>
                  <a:pt x="4096769" y="294208"/>
                </a:cubicBezTo>
                <a:cubicBezTo>
                  <a:pt x="4096769" y="265233"/>
                  <a:pt x="4087854" y="242759"/>
                  <a:pt x="4070023" y="226785"/>
                </a:cubicBezTo>
                <a:cubicBezTo>
                  <a:pt x="4052192" y="210812"/>
                  <a:pt x="4025446" y="202825"/>
                  <a:pt x="3989784" y="202825"/>
                </a:cubicBezTo>
                <a:close/>
                <a:moveTo>
                  <a:pt x="3032236" y="183880"/>
                </a:moveTo>
                <a:lnTo>
                  <a:pt x="3032236" y="299780"/>
                </a:lnTo>
                <a:lnTo>
                  <a:pt x="3154823" y="299780"/>
                </a:lnTo>
                <a:cubicBezTo>
                  <a:pt x="3212030" y="299780"/>
                  <a:pt x="3240634" y="280463"/>
                  <a:pt x="3240634" y="241830"/>
                </a:cubicBezTo>
                <a:cubicBezTo>
                  <a:pt x="3240634" y="203196"/>
                  <a:pt x="3212030" y="183880"/>
                  <a:pt x="3154823" y="183880"/>
                </a:cubicBezTo>
                <a:close/>
                <a:moveTo>
                  <a:pt x="6107440" y="0"/>
                </a:moveTo>
                <a:lnTo>
                  <a:pt x="6365986" y="0"/>
                </a:lnTo>
                <a:lnTo>
                  <a:pt x="6365986" y="283064"/>
                </a:lnTo>
                <a:lnTo>
                  <a:pt x="6622304" y="0"/>
                </a:lnTo>
                <a:lnTo>
                  <a:pt x="6908710" y="0"/>
                </a:lnTo>
                <a:lnTo>
                  <a:pt x="6596672" y="343243"/>
                </a:lnTo>
                <a:lnTo>
                  <a:pt x="6924312" y="780097"/>
                </a:lnTo>
                <a:lnTo>
                  <a:pt x="6620075" y="780097"/>
                </a:lnTo>
                <a:lnTo>
                  <a:pt x="6425050" y="521551"/>
                </a:lnTo>
                <a:lnTo>
                  <a:pt x="6365986" y="587302"/>
                </a:lnTo>
                <a:lnTo>
                  <a:pt x="6365986" y="780097"/>
                </a:lnTo>
                <a:lnTo>
                  <a:pt x="6107440" y="780097"/>
                </a:lnTo>
                <a:close/>
                <a:moveTo>
                  <a:pt x="5468407" y="0"/>
                </a:moveTo>
                <a:lnTo>
                  <a:pt x="5726954" y="0"/>
                </a:lnTo>
                <a:lnTo>
                  <a:pt x="6067968" y="780097"/>
                </a:lnTo>
                <a:lnTo>
                  <a:pt x="5796048" y="780097"/>
                </a:lnTo>
                <a:lnTo>
                  <a:pt x="5743670" y="644137"/>
                </a:lnTo>
                <a:lnTo>
                  <a:pt x="5447233" y="644137"/>
                </a:lnTo>
                <a:lnTo>
                  <a:pt x="5394855" y="780097"/>
                </a:lnTo>
                <a:lnTo>
                  <a:pt x="5127393" y="780097"/>
                </a:lnTo>
                <a:close/>
                <a:moveTo>
                  <a:pt x="4459615" y="0"/>
                </a:moveTo>
                <a:lnTo>
                  <a:pt x="5093722" y="0"/>
                </a:lnTo>
                <a:lnTo>
                  <a:pt x="5093722" y="198367"/>
                </a:lnTo>
                <a:lnTo>
                  <a:pt x="4718161" y="198367"/>
                </a:lnTo>
                <a:lnTo>
                  <a:pt x="4718161" y="289750"/>
                </a:lnTo>
                <a:lnTo>
                  <a:pt x="5048031" y="289750"/>
                </a:lnTo>
                <a:lnTo>
                  <a:pt x="5048031" y="479202"/>
                </a:lnTo>
                <a:lnTo>
                  <a:pt x="4718161" y="479202"/>
                </a:lnTo>
                <a:lnTo>
                  <a:pt x="4718161" y="581730"/>
                </a:lnTo>
                <a:lnTo>
                  <a:pt x="5108210" y="581730"/>
                </a:lnTo>
                <a:lnTo>
                  <a:pt x="5108210" y="780097"/>
                </a:lnTo>
                <a:lnTo>
                  <a:pt x="4459615" y="780097"/>
                </a:lnTo>
                <a:close/>
                <a:moveTo>
                  <a:pt x="3630939" y="0"/>
                </a:moveTo>
                <a:lnTo>
                  <a:pt x="4006500" y="0"/>
                </a:lnTo>
                <a:cubicBezTo>
                  <a:pt x="4078567" y="0"/>
                  <a:pt x="4141346" y="11887"/>
                  <a:pt x="4194839" y="35661"/>
                </a:cubicBezTo>
                <a:cubicBezTo>
                  <a:pt x="4248331" y="59436"/>
                  <a:pt x="4289565" y="93611"/>
                  <a:pt x="4318540" y="138188"/>
                </a:cubicBezTo>
                <a:cubicBezTo>
                  <a:pt x="4347515" y="182765"/>
                  <a:pt x="4362002" y="234772"/>
                  <a:pt x="4362002" y="294208"/>
                </a:cubicBezTo>
                <a:cubicBezTo>
                  <a:pt x="4362002" y="349929"/>
                  <a:pt x="4349372" y="398592"/>
                  <a:pt x="4324112" y="440198"/>
                </a:cubicBezTo>
                <a:cubicBezTo>
                  <a:pt x="4298851" y="481803"/>
                  <a:pt x="4262447" y="514864"/>
                  <a:pt x="4214898" y="539381"/>
                </a:cubicBezTo>
                <a:lnTo>
                  <a:pt x="4378719" y="780097"/>
                </a:lnTo>
                <a:lnTo>
                  <a:pt x="4097883" y="780097"/>
                </a:lnTo>
                <a:lnTo>
                  <a:pt x="3965267" y="583958"/>
                </a:lnTo>
                <a:lnTo>
                  <a:pt x="3893944" y="583958"/>
                </a:lnTo>
                <a:lnTo>
                  <a:pt x="3893944" y="780097"/>
                </a:lnTo>
                <a:lnTo>
                  <a:pt x="3630939" y="780097"/>
                </a:lnTo>
                <a:close/>
                <a:moveTo>
                  <a:pt x="2773689" y="0"/>
                </a:moveTo>
                <a:lnTo>
                  <a:pt x="3190484" y="0"/>
                </a:lnTo>
                <a:cubicBezTo>
                  <a:pt x="3294497" y="0"/>
                  <a:pt x="3373064" y="18573"/>
                  <a:pt x="3426186" y="55721"/>
                </a:cubicBezTo>
                <a:cubicBezTo>
                  <a:pt x="3479306" y="92868"/>
                  <a:pt x="3505867" y="142275"/>
                  <a:pt x="3505867" y="203939"/>
                </a:cubicBezTo>
                <a:cubicBezTo>
                  <a:pt x="3505867" y="240344"/>
                  <a:pt x="3496765" y="273034"/>
                  <a:pt x="3478563" y="302009"/>
                </a:cubicBezTo>
                <a:cubicBezTo>
                  <a:pt x="3460361" y="330984"/>
                  <a:pt x="3433429" y="354387"/>
                  <a:pt x="3397767" y="372218"/>
                </a:cubicBezTo>
                <a:cubicBezTo>
                  <a:pt x="3443830" y="389306"/>
                  <a:pt x="3479492" y="414194"/>
                  <a:pt x="3504752" y="446884"/>
                </a:cubicBezTo>
                <a:cubicBezTo>
                  <a:pt x="3530012" y="479574"/>
                  <a:pt x="3542643" y="518950"/>
                  <a:pt x="3542643" y="565013"/>
                </a:cubicBezTo>
                <a:cubicBezTo>
                  <a:pt x="3542643" y="633365"/>
                  <a:pt x="3514410" y="686300"/>
                  <a:pt x="3457946" y="723819"/>
                </a:cubicBezTo>
                <a:cubicBezTo>
                  <a:pt x="3401482" y="761338"/>
                  <a:pt x="3319758" y="780097"/>
                  <a:pt x="3212773" y="780097"/>
                </a:cubicBezTo>
                <a:lnTo>
                  <a:pt x="2773689" y="780097"/>
                </a:lnTo>
                <a:close/>
                <a:moveTo>
                  <a:pt x="1687840" y="0"/>
                </a:moveTo>
                <a:lnTo>
                  <a:pt x="2321948" y="0"/>
                </a:lnTo>
                <a:lnTo>
                  <a:pt x="2321948" y="198367"/>
                </a:lnTo>
                <a:lnTo>
                  <a:pt x="1946386" y="198367"/>
                </a:lnTo>
                <a:lnTo>
                  <a:pt x="1946386" y="289750"/>
                </a:lnTo>
                <a:lnTo>
                  <a:pt x="2276256" y="289750"/>
                </a:lnTo>
                <a:lnTo>
                  <a:pt x="2276256" y="479202"/>
                </a:lnTo>
                <a:lnTo>
                  <a:pt x="1946386" y="479202"/>
                </a:lnTo>
                <a:lnTo>
                  <a:pt x="1946386" y="581730"/>
                </a:lnTo>
                <a:lnTo>
                  <a:pt x="2336435" y="581730"/>
                </a:lnTo>
                <a:lnTo>
                  <a:pt x="2336435" y="780097"/>
                </a:lnTo>
                <a:lnTo>
                  <a:pt x="1687840" y="780097"/>
                </a:lnTo>
                <a:close/>
                <a:moveTo>
                  <a:pt x="792490" y="0"/>
                </a:moveTo>
                <a:lnTo>
                  <a:pt x="1055494" y="0"/>
                </a:lnTo>
                <a:lnTo>
                  <a:pt x="1055494" y="276377"/>
                </a:lnTo>
                <a:lnTo>
                  <a:pt x="1298439" y="276377"/>
                </a:lnTo>
                <a:lnTo>
                  <a:pt x="1298439" y="0"/>
                </a:lnTo>
                <a:lnTo>
                  <a:pt x="1561443" y="0"/>
                </a:lnTo>
                <a:lnTo>
                  <a:pt x="1561443" y="780097"/>
                </a:lnTo>
                <a:lnTo>
                  <a:pt x="1298439" y="780097"/>
                </a:lnTo>
                <a:lnTo>
                  <a:pt x="1298439" y="492576"/>
                </a:lnTo>
                <a:lnTo>
                  <a:pt x="1055494" y="492576"/>
                </a:lnTo>
                <a:lnTo>
                  <a:pt x="1055494" y="780097"/>
                </a:lnTo>
                <a:lnTo>
                  <a:pt x="792490" y="780097"/>
                </a:lnTo>
                <a:close/>
                <a:moveTo>
                  <a:pt x="0" y="0"/>
                </a:moveTo>
                <a:lnTo>
                  <a:pt x="719919" y="0"/>
                </a:lnTo>
                <a:lnTo>
                  <a:pt x="719919" y="203939"/>
                </a:lnTo>
                <a:lnTo>
                  <a:pt x="491461" y="203939"/>
                </a:lnTo>
                <a:lnTo>
                  <a:pt x="491461" y="780097"/>
                </a:lnTo>
                <a:lnTo>
                  <a:pt x="228457" y="780097"/>
                </a:lnTo>
                <a:lnTo>
                  <a:pt x="228457" y="203939"/>
                </a:lnTo>
                <a:lnTo>
                  <a:pt x="0" y="203939"/>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103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2028825" y="946702"/>
            <a:ext cx="5083176" cy="1249845"/>
          </a:xfrm>
        </p:spPr>
        <p:txBody>
          <a:bodyPr/>
          <a:lstStyle/>
          <a:p>
            <a:r>
              <a:rPr lang="en-US"/>
              <a:t>Click to edit Master title style</a:t>
            </a:r>
          </a:p>
        </p:txBody>
      </p:sp>
    </p:spTree>
    <p:extLst>
      <p:ext uri="{BB962C8B-B14F-4D97-AF65-F5344CB8AC3E}">
        <p14:creationId xmlns:p14="http://schemas.microsoft.com/office/powerpoint/2010/main" val="313633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883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636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9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1019175" y="2179155"/>
            <a:ext cx="10153650" cy="1249845"/>
          </a:xfrm>
        </p:spPr>
        <p:txBody>
          <a:bodyPr/>
          <a:lstStyle>
            <a:lvl1pPr>
              <a:defRPr sz="880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30641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2028825" y="946702"/>
            <a:ext cx="4067176" cy="2120055"/>
          </a:xfrm>
        </p:spPr>
        <p:txBody>
          <a:bodyPr/>
          <a:lstStyle/>
          <a:p>
            <a:r>
              <a:rPr lang="en-US" dirty="0"/>
              <a:t>Click to edit Master title style</a:t>
            </a:r>
          </a:p>
        </p:txBody>
      </p:sp>
      <p:grpSp>
        <p:nvGrpSpPr>
          <p:cNvPr id="2" name="Group 1">
            <a:extLst>
              <a:ext uri="{FF2B5EF4-FFF2-40B4-BE49-F238E27FC236}">
                <a16:creationId xmlns:a16="http://schemas.microsoft.com/office/drawing/2014/main" id="{A57C9152-07F3-474A-8266-E552A716B6AE}"/>
              </a:ext>
            </a:extLst>
          </p:cNvPr>
          <p:cNvGrpSpPr/>
          <p:nvPr userDrawn="1"/>
        </p:nvGrpSpPr>
        <p:grpSpPr>
          <a:xfrm>
            <a:off x="5550444" y="1841480"/>
            <a:ext cx="6641556" cy="3899528"/>
            <a:chOff x="5550444" y="1841480"/>
            <a:chExt cx="6641556" cy="3899528"/>
          </a:xfrm>
        </p:grpSpPr>
        <p:pic>
          <p:nvPicPr>
            <p:cNvPr id="8" name="Picture 7">
              <a:extLst>
                <a:ext uri="{FF2B5EF4-FFF2-40B4-BE49-F238E27FC236}">
                  <a16:creationId xmlns:a16="http://schemas.microsoft.com/office/drawing/2014/main" id="{D806993E-AE8E-4349-A470-0020BD13F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0444" y="1841480"/>
              <a:ext cx="6641556" cy="3899528"/>
            </a:xfrm>
            <a:prstGeom prst="rect">
              <a:avLst/>
            </a:prstGeom>
            <a:effectLst/>
          </p:spPr>
        </p:pic>
        <p:sp>
          <p:nvSpPr>
            <p:cNvPr id="12" name="Rectangle 11">
              <a:extLst>
                <a:ext uri="{FF2B5EF4-FFF2-40B4-BE49-F238E27FC236}">
                  <a16:creationId xmlns:a16="http://schemas.microsoft.com/office/drawing/2014/main" id="{9F635B59-75FD-4B1B-924C-7F5A0A647BD4}"/>
                </a:ext>
              </a:extLst>
            </p:cNvPr>
            <p:cNvSpPr/>
            <p:nvPr userDrawn="1"/>
          </p:nvSpPr>
          <p:spPr>
            <a:xfrm>
              <a:off x="8511993" y="538115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icture Placeholder 8">
            <a:extLst>
              <a:ext uri="{FF2B5EF4-FFF2-40B4-BE49-F238E27FC236}">
                <a16:creationId xmlns:a16="http://schemas.microsoft.com/office/drawing/2014/main" id="{8C99B3E5-29F6-4045-95C7-E01008D073A7}"/>
              </a:ext>
            </a:extLst>
          </p:cNvPr>
          <p:cNvSpPr>
            <a:spLocks noGrp="1"/>
          </p:cNvSpPr>
          <p:nvPr>
            <p:ph type="pic" sz="quarter" idx="13"/>
          </p:nvPr>
        </p:nvSpPr>
        <p:spPr>
          <a:xfrm>
            <a:off x="6369415" y="2123074"/>
            <a:ext cx="4996292" cy="31204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715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7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6" presetClass="emph" presetSubtype="0" accel="50000" decel="50000" autoRev="1" fill="hold" grpId="1" nodeType="withEffect">
                                  <p:stCondLst>
                                    <p:cond delay="800"/>
                                  </p:stCondLst>
                                  <p:childTnLst>
                                    <p:animScale>
                                      <p:cBhvr>
                                        <p:cTn id="13"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97_Custom Layout">
    <p:bg>
      <p:bgRef idx="1001">
        <a:schemeClr val="bg1"/>
      </p:bgRef>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9156700" y="0"/>
            <a:ext cx="30353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1019175" y="946702"/>
            <a:ext cx="5083176" cy="1249845"/>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23767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C14B45-0E79-4B57-A532-BA72669181C5}"/>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613909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6256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6095999"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9D9A140C-EC8B-400B-A57E-FCD0F195C2AC}"/>
              </a:ext>
            </a:extLst>
          </p:cNvPr>
          <p:cNvSpPr>
            <a:spLocks noGrp="1"/>
          </p:cNvSpPr>
          <p:nvPr>
            <p:ph type="title"/>
          </p:nvPr>
        </p:nvSpPr>
        <p:spPr>
          <a:xfrm>
            <a:off x="2028825" y="946703"/>
            <a:ext cx="4067176" cy="1273984"/>
          </a:xfrm>
        </p:spPr>
        <p:txBody>
          <a:bodyPr/>
          <a:lstStyle/>
          <a:p>
            <a:r>
              <a:rPr lang="en-US" dirty="0"/>
              <a:t>Click to edit Master title style</a:t>
            </a:r>
          </a:p>
        </p:txBody>
      </p:sp>
    </p:spTree>
    <p:extLst>
      <p:ext uri="{BB962C8B-B14F-4D97-AF65-F5344CB8AC3E}">
        <p14:creationId xmlns:p14="http://schemas.microsoft.com/office/powerpoint/2010/main" val="9322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932352" y="2264709"/>
            <a:ext cx="2327297" cy="2328582"/>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86764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50DDA7-9D50-439F-93FE-9280533FFCB9}"/>
              </a:ext>
            </a:extLst>
          </p:cNvPr>
          <p:cNvSpPr>
            <a:spLocks noGrp="1"/>
          </p:cNvSpPr>
          <p:nvPr>
            <p:ph type="title"/>
          </p:nvPr>
        </p:nvSpPr>
        <p:spPr>
          <a:xfrm>
            <a:off x="2028825" y="946702"/>
            <a:ext cx="4067175" cy="1249845"/>
          </a:xfrm>
        </p:spPr>
        <p:txBody>
          <a:bodyPr/>
          <a:lstStyle/>
          <a:p>
            <a:r>
              <a:rPr lang="en-US"/>
              <a:t>Click to edit Master title style</a:t>
            </a:r>
          </a:p>
        </p:txBody>
      </p:sp>
      <p:pic>
        <p:nvPicPr>
          <p:cNvPr id="4" name="Picture 3">
            <a:extLst>
              <a:ext uri="{FF2B5EF4-FFF2-40B4-BE49-F238E27FC236}">
                <a16:creationId xmlns:a16="http://schemas.microsoft.com/office/drawing/2014/main" id="{1C287B88-F4B6-4FCB-81CE-DBE115FAA6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0387" y="1125538"/>
            <a:ext cx="7313613" cy="5730341"/>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6996210" y="1202532"/>
            <a:ext cx="7131270" cy="4040981"/>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82972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6" presetClass="emph" presetSubtype="0" accel="50000" decel="50000" autoRev="1" fill="hold" grpId="1" nodeType="withEffect">
                                  <p:stCondLst>
                                    <p:cond delay="900"/>
                                  </p:stCondLst>
                                  <p:childTnLst>
                                    <p:animScale>
                                      <p:cBhvr>
                                        <p:cTn id="13" dur="5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CB56B-C805-4049-9D09-053CF30A27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0727" y="2112437"/>
            <a:ext cx="1996674" cy="4186152"/>
          </a:xfrm>
          <a:prstGeom prst="rect">
            <a:avLst/>
          </a:prstGeom>
        </p:spPr>
      </p:pic>
      <p:sp>
        <p:nvSpPr>
          <p:cNvPr id="12" name="Picture Placeholder 11">
            <a:extLst>
              <a:ext uri="{FF2B5EF4-FFF2-40B4-BE49-F238E27FC236}">
                <a16:creationId xmlns:a16="http://schemas.microsoft.com/office/drawing/2014/main" id="{E3D8EE8F-6BCD-4C50-BBBB-EB191443228F}"/>
              </a:ext>
            </a:extLst>
          </p:cNvPr>
          <p:cNvSpPr>
            <a:spLocks noGrp="1"/>
          </p:cNvSpPr>
          <p:nvPr>
            <p:ph type="pic" sz="quarter" idx="46"/>
          </p:nvPr>
        </p:nvSpPr>
        <p:spPr>
          <a:xfrm>
            <a:off x="3917242" y="2185041"/>
            <a:ext cx="1911992" cy="4040454"/>
          </a:xfrm>
          <a:custGeom>
            <a:avLst/>
            <a:gdLst>
              <a:gd name="connsiteX0" fmla="*/ 846133 w 1693862"/>
              <a:gd name="connsiteY0" fmla="*/ 28102 h 3579499"/>
              <a:gd name="connsiteX1" fmla="*/ 798508 w 1693862"/>
              <a:gd name="connsiteY1" fmla="*/ 75727 h 3579499"/>
              <a:gd name="connsiteX2" fmla="*/ 846133 w 1693862"/>
              <a:gd name="connsiteY2" fmla="*/ 123352 h 3579499"/>
              <a:gd name="connsiteX3" fmla="*/ 893758 w 1693862"/>
              <a:gd name="connsiteY3" fmla="*/ 75727 h 3579499"/>
              <a:gd name="connsiteX4" fmla="*/ 846133 w 1693862"/>
              <a:gd name="connsiteY4" fmla="*/ 28102 h 3579499"/>
              <a:gd name="connsiteX5" fmla="*/ 28423 w 1693862"/>
              <a:gd name="connsiteY5" fmla="*/ 0 h 3579499"/>
              <a:gd name="connsiteX6" fmla="*/ 1665439 w 1693862"/>
              <a:gd name="connsiteY6" fmla="*/ 0 h 3579499"/>
              <a:gd name="connsiteX7" fmla="*/ 1693862 w 1693862"/>
              <a:gd name="connsiteY7" fmla="*/ 28423 h 3579499"/>
              <a:gd name="connsiteX8" fmla="*/ 1693862 w 1693862"/>
              <a:gd name="connsiteY8" fmla="*/ 3551076 h 3579499"/>
              <a:gd name="connsiteX9" fmla="*/ 1665439 w 1693862"/>
              <a:gd name="connsiteY9" fmla="*/ 3579499 h 3579499"/>
              <a:gd name="connsiteX10" fmla="*/ 28423 w 1693862"/>
              <a:gd name="connsiteY10" fmla="*/ 3579499 h 3579499"/>
              <a:gd name="connsiteX11" fmla="*/ 0 w 1693862"/>
              <a:gd name="connsiteY11" fmla="*/ 3551076 h 3579499"/>
              <a:gd name="connsiteX12" fmla="*/ 0 w 1693862"/>
              <a:gd name="connsiteY12" fmla="*/ 28423 h 3579499"/>
              <a:gd name="connsiteX13" fmla="*/ 28423 w 1693862"/>
              <a:gd name="connsiteY13" fmla="*/ 0 h 357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3862" h="3579499">
                <a:moveTo>
                  <a:pt x="846133" y="28102"/>
                </a:moveTo>
                <a:cubicBezTo>
                  <a:pt x="819830" y="28102"/>
                  <a:pt x="798508" y="49424"/>
                  <a:pt x="798508" y="75727"/>
                </a:cubicBezTo>
                <a:cubicBezTo>
                  <a:pt x="798508" y="102030"/>
                  <a:pt x="819830" y="123352"/>
                  <a:pt x="846133" y="123352"/>
                </a:cubicBezTo>
                <a:cubicBezTo>
                  <a:pt x="872436" y="123352"/>
                  <a:pt x="893758" y="102030"/>
                  <a:pt x="893758" y="75727"/>
                </a:cubicBezTo>
                <a:cubicBezTo>
                  <a:pt x="893758" y="49424"/>
                  <a:pt x="872436" y="28102"/>
                  <a:pt x="846133" y="28102"/>
                </a:cubicBezTo>
                <a:close/>
                <a:moveTo>
                  <a:pt x="28423" y="0"/>
                </a:moveTo>
                <a:lnTo>
                  <a:pt x="1665439" y="0"/>
                </a:lnTo>
                <a:cubicBezTo>
                  <a:pt x="1681137" y="0"/>
                  <a:pt x="1693862" y="12725"/>
                  <a:pt x="1693862" y="28423"/>
                </a:cubicBezTo>
                <a:lnTo>
                  <a:pt x="1693862" y="3551076"/>
                </a:lnTo>
                <a:cubicBezTo>
                  <a:pt x="1693862" y="3566774"/>
                  <a:pt x="1681137" y="3579499"/>
                  <a:pt x="1665439" y="3579499"/>
                </a:cubicBezTo>
                <a:lnTo>
                  <a:pt x="28423" y="3579499"/>
                </a:lnTo>
                <a:cubicBezTo>
                  <a:pt x="12725" y="3579499"/>
                  <a:pt x="0" y="3566774"/>
                  <a:pt x="0" y="3551076"/>
                </a:cubicBezTo>
                <a:lnTo>
                  <a:pt x="0" y="28423"/>
                </a:lnTo>
                <a:cubicBezTo>
                  <a:pt x="0" y="12725"/>
                  <a:pt x="12725" y="0"/>
                  <a:pt x="28423"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a:off x="2028824"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0" name="Title 5">
            <a:extLst>
              <a:ext uri="{FF2B5EF4-FFF2-40B4-BE49-F238E27FC236}">
                <a16:creationId xmlns:a16="http://schemas.microsoft.com/office/drawing/2014/main" id="{16E86A6C-6A2B-45B6-B6FD-53E70B17118A}"/>
              </a:ext>
            </a:extLst>
          </p:cNvPr>
          <p:cNvSpPr>
            <a:spLocks noGrp="1"/>
          </p:cNvSpPr>
          <p:nvPr>
            <p:ph type="title"/>
          </p:nvPr>
        </p:nvSpPr>
        <p:spPr>
          <a:xfrm>
            <a:off x="2028824" y="946702"/>
            <a:ext cx="9152697" cy="872573"/>
          </a:xfrm>
        </p:spPr>
        <p:txBody>
          <a:bodyPr/>
          <a:lstStyle/>
          <a:p>
            <a:r>
              <a:rPr lang="en-US"/>
              <a:t>Click to edit Master title style</a:t>
            </a:r>
          </a:p>
        </p:txBody>
      </p:sp>
      <p:sp>
        <p:nvSpPr>
          <p:cNvPr id="16" name="Picture Placeholder 13">
            <a:extLst>
              <a:ext uri="{FF2B5EF4-FFF2-40B4-BE49-F238E27FC236}">
                <a16:creationId xmlns:a16="http://schemas.microsoft.com/office/drawing/2014/main" id="{F92A1CC1-08AE-472B-940A-281CD897865B}"/>
              </a:ext>
            </a:extLst>
          </p:cNvPr>
          <p:cNvSpPr>
            <a:spLocks noGrp="1"/>
          </p:cNvSpPr>
          <p:nvPr>
            <p:ph type="pic" sz="quarter" idx="48"/>
          </p:nvPr>
        </p:nvSpPr>
        <p:spPr>
          <a:xfrm>
            <a:off x="6015442"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13">
            <a:extLst>
              <a:ext uri="{FF2B5EF4-FFF2-40B4-BE49-F238E27FC236}">
                <a16:creationId xmlns:a16="http://schemas.microsoft.com/office/drawing/2014/main" id="{B119C901-91E7-41CA-9F82-0B2CC70E2FFA}"/>
              </a:ext>
            </a:extLst>
          </p:cNvPr>
          <p:cNvSpPr>
            <a:spLocks noGrp="1"/>
          </p:cNvSpPr>
          <p:nvPr>
            <p:ph type="pic" sz="quarter" idx="49"/>
          </p:nvPr>
        </p:nvSpPr>
        <p:spPr>
          <a:xfrm>
            <a:off x="7857345"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8" name="Picture Placeholder 13">
            <a:extLst>
              <a:ext uri="{FF2B5EF4-FFF2-40B4-BE49-F238E27FC236}">
                <a16:creationId xmlns:a16="http://schemas.microsoft.com/office/drawing/2014/main" id="{65D45047-21D8-482A-BE4C-36B7885E4B79}"/>
              </a:ext>
            </a:extLst>
          </p:cNvPr>
          <p:cNvSpPr>
            <a:spLocks noGrp="1"/>
          </p:cNvSpPr>
          <p:nvPr>
            <p:ph type="pic" sz="quarter" idx="50"/>
          </p:nvPr>
        </p:nvSpPr>
        <p:spPr>
          <a:xfrm>
            <a:off x="9699248"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579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10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P spid="17" grpId="0" animBg="1"/>
      <p:bldP spid="18" grpId="0" animBg="1"/>
    </p:bld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theme" Target="../theme/theme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248.xml"/><Relationship Id="rId21" Type="http://schemas.openxmlformats.org/officeDocument/2006/relationships/slideLayout" Target="../slideLayouts/slideLayout152.xml"/><Relationship Id="rId42" Type="http://schemas.openxmlformats.org/officeDocument/2006/relationships/slideLayout" Target="../slideLayouts/slideLayout173.xml"/><Relationship Id="rId63" Type="http://schemas.openxmlformats.org/officeDocument/2006/relationships/slideLayout" Target="../slideLayouts/slideLayout194.xml"/><Relationship Id="rId84" Type="http://schemas.openxmlformats.org/officeDocument/2006/relationships/slideLayout" Target="../slideLayouts/slideLayout215.xml"/><Relationship Id="rId16" Type="http://schemas.openxmlformats.org/officeDocument/2006/relationships/slideLayout" Target="../slideLayouts/slideLayout147.xml"/><Relationship Id="rId107" Type="http://schemas.openxmlformats.org/officeDocument/2006/relationships/slideLayout" Target="../slideLayouts/slideLayout238.xml"/><Relationship Id="rId11" Type="http://schemas.openxmlformats.org/officeDocument/2006/relationships/slideLayout" Target="../slideLayouts/slideLayout142.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53" Type="http://schemas.openxmlformats.org/officeDocument/2006/relationships/slideLayout" Target="../slideLayouts/slideLayout184.xml"/><Relationship Id="rId58" Type="http://schemas.openxmlformats.org/officeDocument/2006/relationships/slideLayout" Target="../slideLayouts/slideLayout189.xml"/><Relationship Id="rId74" Type="http://schemas.openxmlformats.org/officeDocument/2006/relationships/slideLayout" Target="../slideLayouts/slideLayout205.xml"/><Relationship Id="rId79" Type="http://schemas.openxmlformats.org/officeDocument/2006/relationships/slideLayout" Target="../slideLayouts/slideLayout210.xml"/><Relationship Id="rId102" Type="http://schemas.openxmlformats.org/officeDocument/2006/relationships/slideLayout" Target="../slideLayouts/slideLayout233.xml"/><Relationship Id="rId123" Type="http://schemas.openxmlformats.org/officeDocument/2006/relationships/slideLayout" Target="../slideLayouts/slideLayout254.xml"/><Relationship Id="rId128" Type="http://schemas.openxmlformats.org/officeDocument/2006/relationships/slideLayout" Target="../slideLayouts/slideLayout259.xml"/><Relationship Id="rId5" Type="http://schemas.openxmlformats.org/officeDocument/2006/relationships/slideLayout" Target="../slideLayouts/slideLayout136.xml"/><Relationship Id="rId90" Type="http://schemas.openxmlformats.org/officeDocument/2006/relationships/slideLayout" Target="../slideLayouts/slideLayout221.xml"/><Relationship Id="rId95" Type="http://schemas.openxmlformats.org/officeDocument/2006/relationships/slideLayout" Target="../slideLayouts/slideLayout226.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64" Type="http://schemas.openxmlformats.org/officeDocument/2006/relationships/slideLayout" Target="../slideLayouts/slideLayout195.xml"/><Relationship Id="rId69" Type="http://schemas.openxmlformats.org/officeDocument/2006/relationships/slideLayout" Target="../slideLayouts/slideLayout200.xml"/><Relationship Id="rId113" Type="http://schemas.openxmlformats.org/officeDocument/2006/relationships/slideLayout" Target="../slideLayouts/slideLayout244.xml"/><Relationship Id="rId118" Type="http://schemas.openxmlformats.org/officeDocument/2006/relationships/slideLayout" Target="../slideLayouts/slideLayout249.xml"/><Relationship Id="rId80" Type="http://schemas.openxmlformats.org/officeDocument/2006/relationships/slideLayout" Target="../slideLayouts/slideLayout211.xml"/><Relationship Id="rId85" Type="http://schemas.openxmlformats.org/officeDocument/2006/relationships/slideLayout" Target="../slideLayouts/slideLayout216.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59" Type="http://schemas.openxmlformats.org/officeDocument/2006/relationships/slideLayout" Target="../slideLayouts/slideLayout190.xml"/><Relationship Id="rId103" Type="http://schemas.openxmlformats.org/officeDocument/2006/relationships/slideLayout" Target="../slideLayouts/slideLayout234.xml"/><Relationship Id="rId108" Type="http://schemas.openxmlformats.org/officeDocument/2006/relationships/slideLayout" Target="../slideLayouts/slideLayout239.xml"/><Relationship Id="rId124" Type="http://schemas.openxmlformats.org/officeDocument/2006/relationships/slideLayout" Target="../slideLayouts/slideLayout255.xml"/><Relationship Id="rId129" Type="http://schemas.openxmlformats.org/officeDocument/2006/relationships/slideLayout" Target="../slideLayouts/slideLayout260.xml"/><Relationship Id="rId54" Type="http://schemas.openxmlformats.org/officeDocument/2006/relationships/slideLayout" Target="../slideLayouts/slideLayout185.xml"/><Relationship Id="rId70" Type="http://schemas.openxmlformats.org/officeDocument/2006/relationships/slideLayout" Target="../slideLayouts/slideLayout201.xml"/><Relationship Id="rId75" Type="http://schemas.openxmlformats.org/officeDocument/2006/relationships/slideLayout" Target="../slideLayouts/slideLayout206.xml"/><Relationship Id="rId91" Type="http://schemas.openxmlformats.org/officeDocument/2006/relationships/slideLayout" Target="../slideLayouts/slideLayout222.xml"/><Relationship Id="rId96" Type="http://schemas.openxmlformats.org/officeDocument/2006/relationships/slideLayout" Target="../slideLayouts/slideLayout22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49" Type="http://schemas.openxmlformats.org/officeDocument/2006/relationships/slideLayout" Target="../slideLayouts/slideLayout180.xml"/><Relationship Id="rId114" Type="http://schemas.openxmlformats.org/officeDocument/2006/relationships/slideLayout" Target="../slideLayouts/slideLayout245.xml"/><Relationship Id="rId119" Type="http://schemas.openxmlformats.org/officeDocument/2006/relationships/slideLayout" Target="../slideLayouts/slideLayout250.xml"/><Relationship Id="rId44" Type="http://schemas.openxmlformats.org/officeDocument/2006/relationships/slideLayout" Target="../slideLayouts/slideLayout175.xml"/><Relationship Id="rId60" Type="http://schemas.openxmlformats.org/officeDocument/2006/relationships/slideLayout" Target="../slideLayouts/slideLayout191.xml"/><Relationship Id="rId65" Type="http://schemas.openxmlformats.org/officeDocument/2006/relationships/slideLayout" Target="../slideLayouts/slideLayout196.xml"/><Relationship Id="rId81" Type="http://schemas.openxmlformats.org/officeDocument/2006/relationships/slideLayout" Target="../slideLayouts/slideLayout212.xml"/><Relationship Id="rId86" Type="http://schemas.openxmlformats.org/officeDocument/2006/relationships/slideLayout" Target="../slideLayouts/slideLayout217.xml"/><Relationship Id="rId130" Type="http://schemas.openxmlformats.org/officeDocument/2006/relationships/slideLayout" Target="../slideLayouts/slideLayout261.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9" Type="http://schemas.openxmlformats.org/officeDocument/2006/relationships/slideLayout" Target="../slideLayouts/slideLayout170.xml"/><Relationship Id="rId109" Type="http://schemas.openxmlformats.org/officeDocument/2006/relationships/slideLayout" Target="../slideLayouts/slideLayout240.xml"/><Relationship Id="rId34" Type="http://schemas.openxmlformats.org/officeDocument/2006/relationships/slideLayout" Target="../slideLayouts/slideLayout165.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76" Type="http://schemas.openxmlformats.org/officeDocument/2006/relationships/slideLayout" Target="../slideLayouts/slideLayout207.xml"/><Relationship Id="rId97" Type="http://schemas.openxmlformats.org/officeDocument/2006/relationships/slideLayout" Target="../slideLayouts/slideLayout228.xml"/><Relationship Id="rId104" Type="http://schemas.openxmlformats.org/officeDocument/2006/relationships/slideLayout" Target="../slideLayouts/slideLayout235.xml"/><Relationship Id="rId120" Type="http://schemas.openxmlformats.org/officeDocument/2006/relationships/slideLayout" Target="../slideLayouts/slideLayout251.xml"/><Relationship Id="rId125" Type="http://schemas.openxmlformats.org/officeDocument/2006/relationships/slideLayout" Target="../slideLayouts/slideLayout256.xml"/><Relationship Id="rId7" Type="http://schemas.openxmlformats.org/officeDocument/2006/relationships/slideLayout" Target="../slideLayouts/slideLayout138.xml"/><Relationship Id="rId71" Type="http://schemas.openxmlformats.org/officeDocument/2006/relationships/slideLayout" Target="../slideLayouts/slideLayout202.xml"/><Relationship Id="rId92" Type="http://schemas.openxmlformats.org/officeDocument/2006/relationships/slideLayout" Target="../slideLayouts/slideLayout223.xml"/><Relationship Id="rId2" Type="http://schemas.openxmlformats.org/officeDocument/2006/relationships/slideLayout" Target="../slideLayouts/slideLayout133.xml"/><Relationship Id="rId29" Type="http://schemas.openxmlformats.org/officeDocument/2006/relationships/slideLayout" Target="../slideLayouts/slideLayout160.xml"/><Relationship Id="rId24" Type="http://schemas.openxmlformats.org/officeDocument/2006/relationships/slideLayout" Target="../slideLayouts/slideLayout155.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66" Type="http://schemas.openxmlformats.org/officeDocument/2006/relationships/slideLayout" Target="../slideLayouts/slideLayout197.xml"/><Relationship Id="rId87" Type="http://schemas.openxmlformats.org/officeDocument/2006/relationships/slideLayout" Target="../slideLayouts/slideLayout218.xml"/><Relationship Id="rId110" Type="http://schemas.openxmlformats.org/officeDocument/2006/relationships/slideLayout" Target="../slideLayouts/slideLayout241.xml"/><Relationship Id="rId115" Type="http://schemas.openxmlformats.org/officeDocument/2006/relationships/slideLayout" Target="../slideLayouts/slideLayout246.xml"/><Relationship Id="rId131" Type="http://schemas.openxmlformats.org/officeDocument/2006/relationships/slideLayout" Target="../slideLayouts/slideLayout262.xml"/><Relationship Id="rId61" Type="http://schemas.openxmlformats.org/officeDocument/2006/relationships/slideLayout" Target="../slideLayouts/slideLayout192.xml"/><Relationship Id="rId82" Type="http://schemas.openxmlformats.org/officeDocument/2006/relationships/slideLayout" Target="../slideLayouts/slideLayout213.xml"/><Relationship Id="rId19" Type="http://schemas.openxmlformats.org/officeDocument/2006/relationships/slideLayout" Target="../slideLayouts/slideLayout150.xml"/><Relationship Id="rId14" Type="http://schemas.openxmlformats.org/officeDocument/2006/relationships/slideLayout" Target="../slideLayouts/slideLayout145.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56" Type="http://schemas.openxmlformats.org/officeDocument/2006/relationships/slideLayout" Target="../slideLayouts/slideLayout187.xml"/><Relationship Id="rId77" Type="http://schemas.openxmlformats.org/officeDocument/2006/relationships/slideLayout" Target="../slideLayouts/slideLayout208.xml"/><Relationship Id="rId100" Type="http://schemas.openxmlformats.org/officeDocument/2006/relationships/slideLayout" Target="../slideLayouts/slideLayout231.xml"/><Relationship Id="rId105" Type="http://schemas.openxmlformats.org/officeDocument/2006/relationships/slideLayout" Target="../slideLayouts/slideLayout236.xml"/><Relationship Id="rId126" Type="http://schemas.openxmlformats.org/officeDocument/2006/relationships/slideLayout" Target="../slideLayouts/slideLayout257.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72" Type="http://schemas.openxmlformats.org/officeDocument/2006/relationships/slideLayout" Target="../slideLayouts/slideLayout203.xml"/><Relationship Id="rId93" Type="http://schemas.openxmlformats.org/officeDocument/2006/relationships/slideLayout" Target="../slideLayouts/slideLayout224.xml"/><Relationship Id="rId98" Type="http://schemas.openxmlformats.org/officeDocument/2006/relationships/slideLayout" Target="../slideLayouts/slideLayout229.xml"/><Relationship Id="rId121" Type="http://schemas.openxmlformats.org/officeDocument/2006/relationships/slideLayout" Target="../slideLayouts/slideLayout252.xml"/><Relationship Id="rId3" Type="http://schemas.openxmlformats.org/officeDocument/2006/relationships/slideLayout" Target="../slideLayouts/slideLayout134.xml"/><Relationship Id="rId25" Type="http://schemas.openxmlformats.org/officeDocument/2006/relationships/slideLayout" Target="../slideLayouts/slideLayout156.xml"/><Relationship Id="rId46" Type="http://schemas.openxmlformats.org/officeDocument/2006/relationships/slideLayout" Target="../slideLayouts/slideLayout177.xml"/><Relationship Id="rId67" Type="http://schemas.openxmlformats.org/officeDocument/2006/relationships/slideLayout" Target="../slideLayouts/slideLayout198.xml"/><Relationship Id="rId116" Type="http://schemas.openxmlformats.org/officeDocument/2006/relationships/slideLayout" Target="../slideLayouts/slideLayout247.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62" Type="http://schemas.openxmlformats.org/officeDocument/2006/relationships/slideLayout" Target="../slideLayouts/slideLayout193.xml"/><Relationship Id="rId83" Type="http://schemas.openxmlformats.org/officeDocument/2006/relationships/slideLayout" Target="../slideLayouts/slideLayout214.xml"/><Relationship Id="rId88" Type="http://schemas.openxmlformats.org/officeDocument/2006/relationships/slideLayout" Target="../slideLayouts/slideLayout219.xml"/><Relationship Id="rId111" Type="http://schemas.openxmlformats.org/officeDocument/2006/relationships/slideLayout" Target="../slideLayouts/slideLayout242.xml"/><Relationship Id="rId132" Type="http://schemas.openxmlformats.org/officeDocument/2006/relationships/slideLayout" Target="../slideLayouts/slideLayout263.xml"/><Relationship Id="rId15" Type="http://schemas.openxmlformats.org/officeDocument/2006/relationships/slideLayout" Target="../slideLayouts/slideLayout146.xml"/><Relationship Id="rId36" Type="http://schemas.openxmlformats.org/officeDocument/2006/relationships/slideLayout" Target="../slideLayouts/slideLayout167.xml"/><Relationship Id="rId57" Type="http://schemas.openxmlformats.org/officeDocument/2006/relationships/slideLayout" Target="../slideLayouts/slideLayout188.xml"/><Relationship Id="rId106" Type="http://schemas.openxmlformats.org/officeDocument/2006/relationships/slideLayout" Target="../slideLayouts/slideLayout237.xml"/><Relationship Id="rId127" Type="http://schemas.openxmlformats.org/officeDocument/2006/relationships/slideLayout" Target="../slideLayouts/slideLayout258.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52" Type="http://schemas.openxmlformats.org/officeDocument/2006/relationships/slideLayout" Target="../slideLayouts/slideLayout183.xml"/><Relationship Id="rId73" Type="http://schemas.openxmlformats.org/officeDocument/2006/relationships/slideLayout" Target="../slideLayouts/slideLayout204.xml"/><Relationship Id="rId78" Type="http://schemas.openxmlformats.org/officeDocument/2006/relationships/slideLayout" Target="../slideLayouts/slideLayout209.xml"/><Relationship Id="rId94" Type="http://schemas.openxmlformats.org/officeDocument/2006/relationships/slideLayout" Target="../slideLayouts/slideLayout225.xml"/><Relationship Id="rId99" Type="http://schemas.openxmlformats.org/officeDocument/2006/relationships/slideLayout" Target="../slideLayouts/slideLayout230.xml"/><Relationship Id="rId101" Type="http://schemas.openxmlformats.org/officeDocument/2006/relationships/slideLayout" Target="../slideLayouts/slideLayout232.xml"/><Relationship Id="rId122" Type="http://schemas.openxmlformats.org/officeDocument/2006/relationships/slideLayout" Target="../slideLayouts/slideLayout253.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26" Type="http://schemas.openxmlformats.org/officeDocument/2006/relationships/slideLayout" Target="../slideLayouts/slideLayout157.xml"/><Relationship Id="rId47" Type="http://schemas.openxmlformats.org/officeDocument/2006/relationships/slideLayout" Target="../slideLayouts/slideLayout178.xml"/><Relationship Id="rId68" Type="http://schemas.openxmlformats.org/officeDocument/2006/relationships/slideLayout" Target="../slideLayouts/slideLayout199.xml"/><Relationship Id="rId89" Type="http://schemas.openxmlformats.org/officeDocument/2006/relationships/slideLayout" Target="../slideLayouts/slideLayout220.xml"/><Relationship Id="rId112" Type="http://schemas.openxmlformats.org/officeDocument/2006/relationships/slideLayout" Target="../slideLayouts/slideLayout243.xml"/><Relationship Id="rId13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6291470"/>
            <a:ext cx="1003853" cy="566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315367" y="3389244"/>
            <a:ext cx="4021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15367" y="3468757"/>
            <a:ext cx="201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75" r:id="rId3"/>
    <p:sldLayoutId id="2147484108" r:id="rId4"/>
    <p:sldLayoutId id="2147484153" r:id="rId5"/>
    <p:sldLayoutId id="2147484112" r:id="rId6"/>
    <p:sldLayoutId id="2147484111" r:id="rId7"/>
    <p:sldLayoutId id="2147484110" r:id="rId8"/>
    <p:sldLayoutId id="2147484106" r:id="rId9"/>
    <p:sldLayoutId id="2147484104" r:id="rId10"/>
    <p:sldLayoutId id="2147484034" r:id="rId11"/>
    <p:sldLayoutId id="2147484037" r:id="rId12"/>
    <p:sldLayoutId id="2147484038" r:id="rId13"/>
    <p:sldLayoutId id="2147484103" r:id="rId14"/>
    <p:sldLayoutId id="2147484051"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101" r:id="rId26"/>
    <p:sldLayoutId id="2147484049" r:id="rId27"/>
    <p:sldLayoutId id="2147484105" r:id="rId28"/>
    <p:sldLayoutId id="2147484050" r:id="rId29"/>
    <p:sldLayoutId id="2147484076" r:id="rId30"/>
    <p:sldLayoutId id="2147484052" r:id="rId31"/>
    <p:sldLayoutId id="2147484053" r:id="rId32"/>
    <p:sldLayoutId id="2147484054" r:id="rId33"/>
    <p:sldLayoutId id="2147484055" r:id="rId34"/>
    <p:sldLayoutId id="2147484056" r:id="rId35"/>
    <p:sldLayoutId id="2147484057" r:id="rId36"/>
    <p:sldLayoutId id="2147484058" r:id="rId37"/>
    <p:sldLayoutId id="2147484059" r:id="rId38"/>
    <p:sldLayoutId id="2147484060" r:id="rId39"/>
    <p:sldLayoutId id="2147484061" r:id="rId40"/>
    <p:sldLayoutId id="2147484062" r:id="rId41"/>
    <p:sldLayoutId id="2147484063" r:id="rId42"/>
    <p:sldLayoutId id="2147484077" r:id="rId43"/>
    <p:sldLayoutId id="2147484109" r:id="rId44"/>
    <p:sldLayoutId id="2147484089" r:id="rId45"/>
    <p:sldLayoutId id="2147484070" r:id="rId46"/>
    <p:sldLayoutId id="2147484071" r:id="rId47"/>
    <p:sldLayoutId id="2147484074" r:id="rId48"/>
    <p:sldLayoutId id="2147484079" r:id="rId49"/>
    <p:sldLayoutId id="2147484081" r:id="rId50"/>
    <p:sldLayoutId id="2147484082" r:id="rId51"/>
    <p:sldLayoutId id="2147484083" r:id="rId52"/>
    <p:sldLayoutId id="2147484084" r:id="rId53"/>
    <p:sldLayoutId id="2147484100" r:id="rId54"/>
    <p:sldLayoutId id="2147484102" r:id="rId55"/>
    <p:sldLayoutId id="2147484114" r:id="rId56"/>
    <p:sldLayoutId id="2147484115" r:id="rId57"/>
    <p:sldLayoutId id="2147484116" r:id="rId58"/>
    <p:sldLayoutId id="2147484117" r:id="rId59"/>
    <p:sldLayoutId id="2147484118" r:id="rId60"/>
    <p:sldLayoutId id="2147484119" r:id="rId61"/>
    <p:sldLayoutId id="2147484120" r:id="rId62"/>
    <p:sldLayoutId id="2147484121" r:id="rId63"/>
    <p:sldLayoutId id="2147484122" r:id="rId64"/>
    <p:sldLayoutId id="2147484123" r:id="rId65"/>
    <p:sldLayoutId id="2147484124" r:id="rId66"/>
    <p:sldLayoutId id="2147484127" r:id="rId67"/>
    <p:sldLayoutId id="2147484128" r:id="rId68"/>
    <p:sldLayoutId id="2147484129" r:id="rId69"/>
    <p:sldLayoutId id="2147484130" r:id="rId70"/>
    <p:sldLayoutId id="2147484133" r:id="rId71"/>
    <p:sldLayoutId id="2147484134" r:id="rId72"/>
    <p:sldLayoutId id="2147484135" r:id="rId73"/>
    <p:sldLayoutId id="2147484136" r:id="rId74"/>
    <p:sldLayoutId id="2147484138" r:id="rId75"/>
    <p:sldLayoutId id="2147484139" r:id="rId76"/>
    <p:sldLayoutId id="2147484140" r:id="rId77"/>
    <p:sldLayoutId id="2147484142" r:id="rId78"/>
    <p:sldLayoutId id="2147484143" r:id="rId79"/>
    <p:sldLayoutId id="2147484144" r:id="rId80"/>
    <p:sldLayoutId id="2147484145" r:id="rId81"/>
    <p:sldLayoutId id="2147484146" r:id="rId82"/>
    <p:sldLayoutId id="2147484147" r:id="rId83"/>
    <p:sldLayoutId id="2147484168" r:id="rId84"/>
    <p:sldLayoutId id="2147484148" r:id="rId85"/>
    <p:sldLayoutId id="2147484174" r:id="rId86"/>
    <p:sldLayoutId id="2147484152" r:id="rId87"/>
    <p:sldLayoutId id="2147484167" r:id="rId88"/>
    <p:sldLayoutId id="2147484155" r:id="rId89"/>
    <p:sldLayoutId id="2147484156" r:id="rId90"/>
    <p:sldLayoutId id="2147484157" r:id="rId91"/>
    <p:sldLayoutId id="2147484162" r:id="rId92"/>
    <p:sldLayoutId id="2147484169" r:id="rId93"/>
    <p:sldLayoutId id="2147484170" r:id="rId94"/>
    <p:sldLayoutId id="2147484171" r:id="rId95"/>
    <p:sldLayoutId id="2147484172" r:id="rId96"/>
    <p:sldLayoutId id="2147484173" r:id="rId97"/>
    <p:sldLayoutId id="2147484181" r:id="rId98"/>
    <p:sldLayoutId id="2147484182" r:id="rId99"/>
    <p:sldLayoutId id="2147484183" r:id="rId100"/>
    <p:sldLayoutId id="2147484184" r:id="rId101"/>
    <p:sldLayoutId id="2147484185" r:id="rId102"/>
    <p:sldLayoutId id="2147484186" r:id="rId103"/>
    <p:sldLayoutId id="2147484187" r:id="rId104"/>
    <p:sldLayoutId id="2147484188" r:id="rId105"/>
    <p:sldLayoutId id="2147484189" r:id="rId106"/>
    <p:sldLayoutId id="2147484190" r:id="rId107"/>
    <p:sldLayoutId id="2147484191" r:id="rId108"/>
    <p:sldLayoutId id="2147484192" r:id="rId109"/>
    <p:sldLayoutId id="2147484193" r:id="rId110"/>
    <p:sldLayoutId id="2147484194" r:id="rId111"/>
    <p:sldLayoutId id="2147484195" r:id="rId112"/>
    <p:sldLayoutId id="2147484196" r:id="rId113"/>
    <p:sldLayoutId id="2147484197" r:id="rId114"/>
    <p:sldLayoutId id="2147484199" r:id="rId115"/>
    <p:sldLayoutId id="2147484200" r:id="rId116"/>
    <p:sldLayoutId id="2147484201" r:id="rId117"/>
    <p:sldLayoutId id="2147484202" r:id="rId118"/>
    <p:sldLayoutId id="2147484203" r:id="rId119"/>
    <p:sldLayoutId id="2147484204" r:id="rId120"/>
    <p:sldLayoutId id="2147484205" r:id="rId121"/>
    <p:sldLayoutId id="2147484206" r:id="rId122"/>
    <p:sldLayoutId id="2147484208" r:id="rId123"/>
    <p:sldLayoutId id="2147484209" r:id="rId124"/>
    <p:sldLayoutId id="2147484210" r:id="rId125"/>
    <p:sldLayoutId id="2147484211" r:id="rId126"/>
    <p:sldLayoutId id="2147484212" r:id="rId127"/>
    <p:sldLayoutId id="2147484214" r:id="rId128"/>
    <p:sldLayoutId id="2147484215" r:id="rId129"/>
    <p:sldLayoutId id="2147484547" r:id="rId130"/>
    <p:sldLayoutId id="2147484725" r:id="rId13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3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1"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914318" rtl="0" eaLnBrk="1" latinLnBrk="0" hangingPunct="1">
        <a:lnSpc>
          <a:spcPct val="80000"/>
        </a:lnSpc>
        <a:spcBef>
          <a:spcPct val="0"/>
        </a:spcBef>
        <a:buNone/>
        <a:defRPr sz="3600" b="1" i="0" kern="1200" spc="-100" baseline="0">
          <a:solidFill>
            <a:schemeClr val="tx1"/>
          </a:solidFill>
          <a:latin typeface="+mn-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11181521" y="6291470"/>
            <a:ext cx="1003853" cy="566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rot="16200000">
            <a:off x="11355380" y="378755"/>
            <a:ext cx="625492" cy="230832"/>
          </a:xfrm>
          <a:prstGeom prst="rect">
            <a:avLst/>
          </a:prstGeom>
          <a:noFill/>
        </p:spPr>
        <p:txBody>
          <a:bodyPr wrap="none" rtlCol="0">
            <a:spAutoFit/>
          </a:bodyPr>
          <a:lstStyle/>
          <a:p>
            <a:pPr algn="l"/>
            <a:r>
              <a:rPr lang="en-US" sz="900"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11496888" y="3389244"/>
            <a:ext cx="4021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697939" y="3468757"/>
            <a:ext cx="201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11181521"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sldLayoutIdLst>
    <p:sldLayoutId id="2147484154" r:id="rId1"/>
    <p:sldLayoutId id="2147484036" r:id="rId2"/>
    <p:sldLayoutId id="2147484176" r:id="rId3"/>
    <p:sldLayoutId id="2147484177" r:id="rId4"/>
    <p:sldLayoutId id="2147484179" r:id="rId5"/>
    <p:sldLayoutId id="2147484180" r:id="rId6"/>
    <p:sldLayoutId id="2147484216" r:id="rId7"/>
    <p:sldLayoutId id="2147484217" r:id="rId8"/>
    <p:sldLayoutId id="2147484221" r:id="rId9"/>
    <p:sldLayoutId id="2147484225" r:id="rId10"/>
    <p:sldLayoutId id="2147484226" r:id="rId11"/>
    <p:sldLayoutId id="2147484227" r:id="rId12"/>
    <p:sldLayoutId id="2147484228" r:id="rId13"/>
    <p:sldLayoutId id="2147484229" r:id="rId14"/>
    <p:sldLayoutId id="2147484231" r:id="rId15"/>
    <p:sldLayoutId id="2147484232" r:id="rId16"/>
    <p:sldLayoutId id="2147484234" r:id="rId17"/>
    <p:sldLayoutId id="2147484235" r:id="rId18"/>
    <p:sldLayoutId id="2147484238" r:id="rId19"/>
    <p:sldLayoutId id="2147484241" r:id="rId20"/>
    <p:sldLayoutId id="2147484243" r:id="rId21"/>
    <p:sldLayoutId id="2147484244" r:id="rId22"/>
    <p:sldLayoutId id="2147484245" r:id="rId23"/>
    <p:sldLayoutId id="2147484246" r:id="rId24"/>
    <p:sldLayoutId id="2147484250" r:id="rId25"/>
    <p:sldLayoutId id="2147484251" r:id="rId26"/>
    <p:sldLayoutId id="2147484252" r:id="rId27"/>
    <p:sldLayoutId id="2147484253" r:id="rId28"/>
    <p:sldLayoutId id="2147484254" r:id="rId29"/>
    <p:sldLayoutId id="2147484255" r:id="rId30"/>
    <p:sldLayoutId id="2147484256" r:id="rId31"/>
    <p:sldLayoutId id="2147484257" r:id="rId32"/>
    <p:sldLayoutId id="2147484258" r:id="rId33"/>
    <p:sldLayoutId id="2147484259" r:id="rId34"/>
    <p:sldLayoutId id="2147484260" r:id="rId35"/>
    <p:sldLayoutId id="2147484261" r:id="rId36"/>
    <p:sldLayoutId id="2147484262" r:id="rId37"/>
    <p:sldLayoutId id="2147484263" r:id="rId38"/>
    <p:sldLayoutId id="2147484265" r:id="rId39"/>
    <p:sldLayoutId id="2147484266" r:id="rId40"/>
    <p:sldLayoutId id="2147484267" r:id="rId41"/>
    <p:sldLayoutId id="2147484272" r:id="rId42"/>
    <p:sldLayoutId id="2147484273" r:id="rId43"/>
    <p:sldLayoutId id="2147484276" r:id="rId44"/>
    <p:sldLayoutId id="2147484281" r:id="rId45"/>
    <p:sldLayoutId id="2147484282" r:id="rId46"/>
    <p:sldLayoutId id="2147484283" r:id="rId47"/>
    <p:sldLayoutId id="2147484285" r:id="rId48"/>
    <p:sldLayoutId id="2147484287" r:id="rId49"/>
    <p:sldLayoutId id="2147484288" r:id="rId50"/>
    <p:sldLayoutId id="2147484289" r:id="rId51"/>
    <p:sldLayoutId id="2147484290" r:id="rId52"/>
    <p:sldLayoutId id="2147484291" r:id="rId53"/>
    <p:sldLayoutId id="2147484292" r:id="rId54"/>
    <p:sldLayoutId id="2147484293" r:id="rId55"/>
    <p:sldLayoutId id="2147484294" r:id="rId56"/>
    <p:sldLayoutId id="2147484295" r:id="rId57"/>
    <p:sldLayoutId id="2147484296" r:id="rId58"/>
    <p:sldLayoutId id="2147484297" r:id="rId59"/>
    <p:sldLayoutId id="2147484298" r:id="rId60"/>
    <p:sldLayoutId id="2147484299" r:id="rId61"/>
    <p:sldLayoutId id="2147484300" r:id="rId62"/>
    <p:sldLayoutId id="2147484301" r:id="rId63"/>
    <p:sldLayoutId id="2147484302" r:id="rId64"/>
    <p:sldLayoutId id="2147484303" r:id="rId65"/>
    <p:sldLayoutId id="2147484304" r:id="rId66"/>
    <p:sldLayoutId id="2147484305" r:id="rId67"/>
    <p:sldLayoutId id="2147484306" r:id="rId68"/>
    <p:sldLayoutId id="2147484307" r:id="rId69"/>
    <p:sldLayoutId id="2147484308" r:id="rId70"/>
    <p:sldLayoutId id="2147484309" r:id="rId71"/>
    <p:sldLayoutId id="2147484311" r:id="rId72"/>
    <p:sldLayoutId id="2147484313" r:id="rId73"/>
    <p:sldLayoutId id="2147484315" r:id="rId74"/>
    <p:sldLayoutId id="2147484316" r:id="rId75"/>
    <p:sldLayoutId id="2147484317" r:id="rId76"/>
    <p:sldLayoutId id="2147484318" r:id="rId77"/>
    <p:sldLayoutId id="2147484319" r:id="rId78"/>
    <p:sldLayoutId id="2147484320" r:id="rId79"/>
    <p:sldLayoutId id="2147484327" r:id="rId80"/>
    <p:sldLayoutId id="2147484334" r:id="rId81"/>
    <p:sldLayoutId id="2147484345" r:id="rId82"/>
    <p:sldLayoutId id="2147484354" r:id="rId83"/>
    <p:sldLayoutId id="2147484355" r:id="rId84"/>
    <p:sldLayoutId id="2147484356" r:id="rId85"/>
    <p:sldLayoutId id="2147484366" r:id="rId86"/>
    <p:sldLayoutId id="2147484367" r:id="rId87"/>
    <p:sldLayoutId id="2147484368" r:id="rId88"/>
    <p:sldLayoutId id="2147484369" r:id="rId89"/>
    <p:sldLayoutId id="2147484370" r:id="rId90"/>
    <p:sldLayoutId id="2147484371" r:id="rId91"/>
    <p:sldLayoutId id="2147484372" r:id="rId92"/>
    <p:sldLayoutId id="2147484373" r:id="rId93"/>
    <p:sldLayoutId id="2147484374" r:id="rId94"/>
    <p:sldLayoutId id="2147484375" r:id="rId95"/>
    <p:sldLayoutId id="2147484376" r:id="rId96"/>
    <p:sldLayoutId id="2147484377" r:id="rId97"/>
    <p:sldLayoutId id="2147484378" r:id="rId98"/>
    <p:sldLayoutId id="2147484379" r:id="rId99"/>
    <p:sldLayoutId id="2147484380" r:id="rId100"/>
    <p:sldLayoutId id="2147484381" r:id="rId101"/>
    <p:sldLayoutId id="2147484382" r:id="rId102"/>
    <p:sldLayoutId id="2147484383" r:id="rId103"/>
    <p:sldLayoutId id="2147484384" r:id="rId104"/>
    <p:sldLayoutId id="2147484385" r:id="rId105"/>
    <p:sldLayoutId id="2147484386" r:id="rId106"/>
    <p:sldLayoutId id="2147484387" r:id="rId107"/>
    <p:sldLayoutId id="2147484388" r:id="rId108"/>
    <p:sldLayoutId id="2147484389" r:id="rId109"/>
    <p:sldLayoutId id="2147484390" r:id="rId110"/>
    <p:sldLayoutId id="2147484391" r:id="rId111"/>
    <p:sldLayoutId id="2147484392" r:id="rId112"/>
    <p:sldLayoutId id="2147484393" r:id="rId113"/>
    <p:sldLayoutId id="2147484394" r:id="rId114"/>
    <p:sldLayoutId id="2147484395" r:id="rId115"/>
    <p:sldLayoutId id="2147484396" r:id="rId116"/>
    <p:sldLayoutId id="2147484397" r:id="rId117"/>
    <p:sldLayoutId id="2147484398" r:id="rId118"/>
    <p:sldLayoutId id="2147484399" r:id="rId119"/>
    <p:sldLayoutId id="2147484400" r:id="rId120"/>
    <p:sldLayoutId id="2147484429" r:id="rId121"/>
    <p:sldLayoutId id="2147484448" r:id="rId122"/>
    <p:sldLayoutId id="2147484458" r:id="rId123"/>
    <p:sldLayoutId id="2147484500" r:id="rId124"/>
    <p:sldLayoutId id="2147484507" r:id="rId125"/>
    <p:sldLayoutId id="2147484508" r:id="rId126"/>
    <p:sldLayoutId id="2147484514" r:id="rId127"/>
    <p:sldLayoutId id="2147484521" r:id="rId128"/>
    <p:sldLayoutId id="2147484535" r:id="rId129"/>
    <p:sldLayoutId id="2147484538" r:id="rId130"/>
    <p:sldLayoutId id="2147484540" r:id="rId131"/>
    <p:sldLayoutId id="2147484543" r:id="rId13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hf hdr="0" ftr="0" dt="0"/>
  <p:txStyles>
    <p:titleStyle>
      <a:lvl1pPr algn="l" defTabSz="914318" rtl="0" eaLnBrk="1" latinLnBrk="0" hangingPunct="1">
        <a:lnSpc>
          <a:spcPct val="80000"/>
        </a:lnSpc>
        <a:spcBef>
          <a:spcPct val="0"/>
        </a:spcBef>
        <a:buNone/>
        <a:defRPr sz="3600" b="1" i="0" kern="1200" spc="-151" baseline="0">
          <a:solidFill>
            <a:schemeClr val="tx1"/>
          </a:solidFill>
          <a:latin typeface="Montserrat SemiBold" charset="0"/>
          <a:ea typeface="Montserrat SemiBold" charset="0"/>
          <a:cs typeface="Montserrat SemiBold"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0.xml"/></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3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30.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24350" y="0"/>
            <a:ext cx="1771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12" descr="A person standing in front of a television&#10;&#10;Description automatically generated">
            <a:extLst>
              <a:ext uri="{FF2B5EF4-FFF2-40B4-BE49-F238E27FC236}">
                <a16:creationId xmlns:a16="http://schemas.microsoft.com/office/drawing/2014/main" id="{6B76D578-2F16-467A-B814-A82C53F2D7DB}"/>
              </a:ext>
            </a:extLst>
          </p:cNvPr>
          <p:cNvPicPr>
            <a:picLocks noGrp="1" noChangeAspect="1"/>
          </p:cNvPicPr>
          <p:nvPr>
            <p:ph type="pic" sz="quarter" idx="12"/>
          </p:nvPr>
        </p:nvPicPr>
        <p:blipFill>
          <a:blip r:embed="rId3">
            <a:alphaModFix amt="36000"/>
            <a:extLst>
              <a:ext uri="{28A0092B-C50C-407E-A947-70E740481C1C}">
                <a14:useLocalDpi xmlns:a14="http://schemas.microsoft.com/office/drawing/2010/main" val="0"/>
              </a:ext>
            </a:extLst>
          </a:blip>
          <a:srcRect l="20392" r="20392"/>
          <a:stretch>
            <a:fillRect/>
          </a:stretch>
        </p:blipFill>
        <p:spPr/>
      </p:pic>
      <p:sp>
        <p:nvSpPr>
          <p:cNvPr id="8" name="Title 7"/>
          <p:cNvSpPr>
            <a:spLocks noGrp="1"/>
          </p:cNvSpPr>
          <p:nvPr>
            <p:ph type="title"/>
          </p:nvPr>
        </p:nvSpPr>
        <p:spPr>
          <a:xfrm>
            <a:off x="936740" y="1810046"/>
            <a:ext cx="10146612" cy="2692265"/>
          </a:xfrm>
        </p:spPr>
        <p:txBody>
          <a:bodyPr/>
          <a:lstStyle/>
          <a:p>
            <a:pPr>
              <a:lnSpc>
                <a:spcPct val="100000"/>
              </a:lnSpc>
            </a:pPr>
            <a:r>
              <a:rPr lang="en-US" sz="8000" dirty="0"/>
              <a:t> </a:t>
            </a:r>
            <a:r>
              <a:rPr lang="en-US" sz="8000" dirty="0">
                <a:solidFill>
                  <a:srgbClr val="011EFE"/>
                </a:solidFill>
              </a:rPr>
              <a:t>Risk</a:t>
            </a:r>
            <a:br>
              <a:rPr lang="en-US" sz="8000" dirty="0">
                <a:solidFill>
                  <a:srgbClr val="011EFE"/>
                </a:solidFill>
              </a:rPr>
            </a:br>
            <a:r>
              <a:rPr lang="en-US" sz="8000" dirty="0"/>
              <a:t>Measures</a:t>
            </a:r>
          </a:p>
        </p:txBody>
      </p:sp>
      <p:pic>
        <p:nvPicPr>
          <p:cNvPr id="15" name="Picture 14" descr="Icon&#10;&#10;Description automatically generated">
            <a:extLst>
              <a:ext uri="{FF2B5EF4-FFF2-40B4-BE49-F238E27FC236}">
                <a16:creationId xmlns:a16="http://schemas.microsoft.com/office/drawing/2014/main" id="{C7137951-AAE6-4AE1-998B-366C2F90C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348" y="5193768"/>
            <a:ext cx="793304" cy="789671"/>
          </a:xfrm>
          <a:prstGeom prst="rect">
            <a:avLst/>
          </a:prstGeom>
        </p:spPr>
      </p:pic>
    </p:spTree>
    <p:extLst>
      <p:ext uri="{BB962C8B-B14F-4D97-AF65-F5344CB8AC3E}">
        <p14:creationId xmlns:p14="http://schemas.microsoft.com/office/powerpoint/2010/main" val="8058177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Net Liquidation Value (NLV)</a:t>
            </a:r>
            <a:endParaRPr lang="en-US" dirty="0"/>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0" lvl="0" indent="0" algn="l" rtl="0">
              <a:lnSpc>
                <a:spcPct val="200000"/>
              </a:lnSpc>
              <a:spcBef>
                <a:spcPts val="1200"/>
              </a:spcBef>
              <a:spcAft>
                <a:spcPts val="0"/>
              </a:spcAft>
              <a:buNone/>
            </a:pPr>
            <a:r>
              <a:rPr lang="en-US" sz="1400" dirty="0">
                <a:solidFill>
                  <a:srgbClr val="444444"/>
                </a:solidFill>
                <a:latin typeface="Arial" panose="020B0604020202020204" pitchFamily="34" charset="0"/>
                <a:ea typeface="Roboto"/>
                <a:cs typeface="Arial" panose="020B0604020202020204" pitchFamily="34" charset="0"/>
                <a:sym typeface="Roboto"/>
              </a:rPr>
              <a:t>Net Liquidation Value, is the current value of all holdings in the portfolio. </a:t>
            </a:r>
          </a:p>
          <a:p>
            <a:pPr marL="0" lvl="0" indent="0" algn="l" rtl="0">
              <a:lnSpc>
                <a:spcPct val="200000"/>
              </a:lnSpc>
              <a:spcBef>
                <a:spcPts val="1200"/>
              </a:spcBef>
              <a:spcAft>
                <a:spcPts val="0"/>
              </a:spcAft>
              <a:buNone/>
            </a:pPr>
            <a:r>
              <a:rPr lang="en-US" sz="1400" dirty="0">
                <a:solidFill>
                  <a:srgbClr val="444444"/>
                </a:solidFill>
                <a:latin typeface="Arial" panose="020B0604020202020204" pitchFamily="34" charset="0"/>
                <a:ea typeface="Roboto"/>
                <a:cs typeface="Arial" panose="020B0604020202020204" pitchFamily="34" charset="0"/>
                <a:sym typeface="Roboto"/>
              </a:rPr>
              <a:t>NLV  reflects how much the contents of the portfolio would be worth if company were to liquidate everything at the current market price. </a:t>
            </a:r>
          </a:p>
          <a:p>
            <a:pPr marL="0" lvl="0" indent="0" algn="l" rtl="0">
              <a:lnSpc>
                <a:spcPct val="200000"/>
              </a:lnSpc>
              <a:spcBef>
                <a:spcPts val="1200"/>
              </a:spcBef>
              <a:spcAft>
                <a:spcPts val="0"/>
              </a:spcAft>
              <a:buNone/>
            </a:pPr>
            <a:r>
              <a:rPr lang="en-US" sz="1400" dirty="0">
                <a:solidFill>
                  <a:srgbClr val="444444"/>
                </a:solidFill>
                <a:latin typeface="Arial" panose="020B0604020202020204" pitchFamily="34" charset="0"/>
                <a:ea typeface="Roboto"/>
                <a:cs typeface="Arial" panose="020B0604020202020204" pitchFamily="34" charset="0"/>
                <a:sym typeface="Roboto"/>
              </a:rPr>
              <a:t>Net liquidating value can be calculated by adding total cash, plus the market value in longs, minus the market value in shorts. The sum of that equation will provide the net liquidating value.</a:t>
            </a:r>
          </a:p>
          <a:p>
            <a:pPr marL="457200" lvl="0" indent="457200" algn="l" rtl="0">
              <a:lnSpc>
                <a:spcPct val="200000"/>
              </a:lnSpc>
              <a:spcBef>
                <a:spcPts val="1200"/>
              </a:spcBef>
              <a:spcAft>
                <a:spcPts val="0"/>
              </a:spcAft>
              <a:buNone/>
            </a:pPr>
            <a:r>
              <a:rPr lang="en-US" sz="1600" b="1" dirty="0">
                <a:solidFill>
                  <a:srgbClr val="333333"/>
                </a:solidFill>
                <a:latin typeface="Arial" panose="020B0604020202020204" pitchFamily="34" charset="0"/>
                <a:ea typeface="Times New Roman"/>
                <a:cs typeface="Arial" panose="020B0604020202020204" pitchFamily="34" charset="0"/>
                <a:sym typeface="Times New Roman"/>
              </a:rPr>
              <a:t>NLV = Cash + market value of longs − market value of shorts (absolute value)</a:t>
            </a: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1434402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062EFA-9284-4369-A8E0-9FF1B718EAD0}"/>
              </a:ext>
            </a:extLst>
          </p:cNvPr>
          <p:cNvSpPr/>
          <p:nvPr/>
        </p:nvSpPr>
        <p:spPr>
          <a:xfrm>
            <a:off x="0" y="0"/>
            <a:ext cx="12192000" cy="6858000"/>
          </a:xfrm>
          <a:prstGeom prst="rect">
            <a:avLst/>
          </a:prstGeom>
          <a:solidFill>
            <a:srgbClr val="011EFE">
              <a:alpha val="80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2" name="TextBox 11">
            <a:extLst>
              <a:ext uri="{FF2B5EF4-FFF2-40B4-BE49-F238E27FC236}">
                <a16:creationId xmlns:a16="http://schemas.microsoft.com/office/drawing/2014/main" id="{B3BA029D-4551-4734-9C0E-2D73A6DF19A2}"/>
              </a:ext>
            </a:extLst>
          </p:cNvPr>
          <p:cNvSpPr txBox="1"/>
          <p:nvPr/>
        </p:nvSpPr>
        <p:spPr>
          <a:xfrm>
            <a:off x="1634083" y="793312"/>
            <a:ext cx="886846" cy="400110"/>
          </a:xfrm>
          <a:prstGeom prst="rect">
            <a:avLst/>
          </a:prstGeom>
          <a:noFill/>
        </p:spPr>
        <p:txBody>
          <a:bodyPr wrap="none" rtlCol="0">
            <a:spAutoFit/>
          </a:bodyPr>
          <a:lstStyle/>
          <a:p>
            <a:pPr algn="l"/>
            <a:r>
              <a:rPr lang="en-US" sz="2000" b="1" i="0" dirty="0">
                <a:solidFill>
                  <a:srgbClr val="FFFFFF"/>
                </a:solidFill>
                <a:latin typeface="Montserrat SemiBold" charset="0"/>
                <a:ea typeface="Montserrat SemiBold" charset="0"/>
                <a:cs typeface="Montserrat SemiBold" charset="0"/>
              </a:rPr>
              <a:t>EAERA</a:t>
            </a:r>
          </a:p>
        </p:txBody>
      </p:sp>
      <p:sp>
        <p:nvSpPr>
          <p:cNvPr id="21" name="Title 1">
            <a:extLst>
              <a:ext uri="{FF2B5EF4-FFF2-40B4-BE49-F238E27FC236}">
                <a16:creationId xmlns:a16="http://schemas.microsoft.com/office/drawing/2014/main" id="{929AFD19-11F8-4768-9AB2-67DDACC0EF81}"/>
              </a:ext>
            </a:extLst>
          </p:cNvPr>
          <p:cNvSpPr txBox="1">
            <a:spLocks/>
          </p:cNvSpPr>
          <p:nvPr/>
        </p:nvSpPr>
        <p:spPr>
          <a:xfrm>
            <a:off x="1382249" y="5615283"/>
            <a:ext cx="3073737" cy="234357"/>
          </a:xfrm>
          <a:prstGeom prst="rect">
            <a:avLst/>
          </a:prstGeom>
        </p:spPr>
        <p:txBody>
          <a:bodyPr lIns="0" tIns="0" rIns="0" bIns="0"/>
          <a:lstStyle>
            <a:lvl1pPr algn="l" defTabSz="914400" rtl="0" eaLnBrk="1" latinLnBrk="0" hangingPunct="1">
              <a:lnSpc>
                <a:spcPct val="75000"/>
              </a:lnSpc>
              <a:spcBef>
                <a:spcPct val="0"/>
              </a:spcBef>
              <a:buNone/>
              <a:defRPr sz="4800" b="1" i="0" kern="1200" spc="600">
                <a:solidFill>
                  <a:schemeClr val="tx1"/>
                </a:solidFill>
                <a:latin typeface="Bebas Neue" charset="0"/>
                <a:ea typeface="Bebas Neue" charset="0"/>
                <a:cs typeface="Bebas Neue" charset="0"/>
              </a:defRPr>
            </a:lvl1pPr>
          </a:lstStyle>
          <a:p>
            <a:r>
              <a:rPr lang="en-US" sz="1400" b="0" spc="0" dirty="0">
                <a:solidFill>
                  <a:srgbClr val="FFFFFF"/>
                </a:solidFill>
                <a:latin typeface="+mn-lt"/>
                <a:ea typeface="Roboto Light" charset="0"/>
                <a:cs typeface="Roboto Light" charset="0"/>
              </a:rPr>
              <a:t>hi@eaera.com</a:t>
            </a:r>
          </a:p>
        </p:txBody>
      </p:sp>
      <p:sp>
        <p:nvSpPr>
          <p:cNvPr id="3" name="Title 2">
            <a:extLst>
              <a:ext uri="{FF2B5EF4-FFF2-40B4-BE49-F238E27FC236}">
                <a16:creationId xmlns:a16="http://schemas.microsoft.com/office/drawing/2014/main" id="{75D5F0F6-0020-46AD-8F3C-12ABD2FCF093}"/>
              </a:ext>
            </a:extLst>
          </p:cNvPr>
          <p:cNvSpPr>
            <a:spLocks noGrp="1"/>
          </p:cNvSpPr>
          <p:nvPr>
            <p:ph type="title"/>
          </p:nvPr>
        </p:nvSpPr>
        <p:spPr>
          <a:xfrm>
            <a:off x="1019175" y="2804077"/>
            <a:ext cx="10153650" cy="1249845"/>
          </a:xfrm>
        </p:spPr>
        <p:txBody>
          <a:bodyPr/>
          <a:lstStyle/>
          <a:p>
            <a:r>
              <a:rPr lang="en-US" dirty="0"/>
              <a:t>Thank you!</a:t>
            </a:r>
          </a:p>
        </p:txBody>
      </p:sp>
      <p:pic>
        <p:nvPicPr>
          <p:cNvPr id="31" name="Graphic 30">
            <a:extLst>
              <a:ext uri="{FF2B5EF4-FFF2-40B4-BE49-F238E27FC236}">
                <a16:creationId xmlns:a16="http://schemas.microsoft.com/office/drawing/2014/main" id="{43CA4683-0892-4070-8B4F-BF8C662444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76" y="5584231"/>
            <a:ext cx="178593" cy="178593"/>
          </a:xfrm>
          <a:prstGeom prst="rect">
            <a:avLst/>
          </a:prstGeom>
        </p:spPr>
      </p:pic>
      <p:sp>
        <p:nvSpPr>
          <p:cNvPr id="36" name="Title 1">
            <a:extLst>
              <a:ext uri="{FF2B5EF4-FFF2-40B4-BE49-F238E27FC236}">
                <a16:creationId xmlns:a16="http://schemas.microsoft.com/office/drawing/2014/main" id="{2EB9345C-91F1-42FD-8EE5-FEC6E0A6B580}"/>
              </a:ext>
            </a:extLst>
          </p:cNvPr>
          <p:cNvSpPr txBox="1">
            <a:spLocks/>
          </p:cNvSpPr>
          <p:nvPr/>
        </p:nvSpPr>
        <p:spPr>
          <a:xfrm>
            <a:off x="1382249" y="5996568"/>
            <a:ext cx="3413589" cy="234357"/>
          </a:xfrm>
          <a:prstGeom prst="rect">
            <a:avLst/>
          </a:prstGeom>
        </p:spPr>
        <p:txBody>
          <a:bodyPr lIns="0" tIns="0" rIns="0" bIns="0"/>
          <a:lstStyle>
            <a:lvl1pPr algn="l" defTabSz="914400" rtl="0" eaLnBrk="1" latinLnBrk="0" hangingPunct="1">
              <a:lnSpc>
                <a:spcPct val="75000"/>
              </a:lnSpc>
              <a:spcBef>
                <a:spcPct val="0"/>
              </a:spcBef>
              <a:buNone/>
              <a:defRPr sz="4800" b="1" i="0" kern="1200" spc="600">
                <a:solidFill>
                  <a:schemeClr val="tx1"/>
                </a:solidFill>
                <a:latin typeface="Bebas Neue" charset="0"/>
                <a:ea typeface="Bebas Neue" charset="0"/>
                <a:cs typeface="Bebas Neue" charset="0"/>
              </a:defRPr>
            </a:lvl1pPr>
          </a:lstStyle>
          <a:p>
            <a:r>
              <a:rPr lang="en-US" sz="1400" b="0" spc="0" dirty="0">
                <a:solidFill>
                  <a:srgbClr val="FFFFFF"/>
                </a:solidFill>
                <a:latin typeface="+mn-lt"/>
                <a:ea typeface="Roboto Light" charset="0"/>
                <a:cs typeface="Roboto Light" charset="0"/>
              </a:rPr>
              <a:t>ww.eaera.com</a:t>
            </a:r>
          </a:p>
        </p:txBody>
      </p:sp>
      <p:pic>
        <p:nvPicPr>
          <p:cNvPr id="5" name="Picture 4" descr="Icon&#10;&#10;Description automatically generated">
            <a:extLst>
              <a:ext uri="{FF2B5EF4-FFF2-40B4-BE49-F238E27FC236}">
                <a16:creationId xmlns:a16="http://schemas.microsoft.com/office/drawing/2014/main" id="{5CB912FE-01D5-4E7F-B324-845A24737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77" y="687323"/>
            <a:ext cx="614906" cy="612089"/>
          </a:xfrm>
          <a:prstGeom prst="rect">
            <a:avLst/>
          </a:prstGeom>
        </p:spPr>
      </p:pic>
      <p:pic>
        <p:nvPicPr>
          <p:cNvPr id="4" name="Graphic 3">
            <a:extLst>
              <a:ext uri="{FF2B5EF4-FFF2-40B4-BE49-F238E27FC236}">
                <a16:creationId xmlns:a16="http://schemas.microsoft.com/office/drawing/2014/main" id="{30EA7313-3BF6-4E35-A759-918BED1AC0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5181" y="5942390"/>
            <a:ext cx="226952" cy="201736"/>
          </a:xfrm>
          <a:prstGeom prst="rect">
            <a:avLst/>
          </a:prstGeom>
        </p:spPr>
      </p:pic>
    </p:spTree>
    <p:extLst>
      <p:ext uri="{BB962C8B-B14F-4D97-AF65-F5344CB8AC3E}">
        <p14:creationId xmlns:p14="http://schemas.microsoft.com/office/powerpoint/2010/main" val="780459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2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60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6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Credit Risk </a:t>
            </a:r>
            <a:r>
              <a:rPr lang="en-US" dirty="0"/>
              <a:t>– Basel III</a:t>
            </a:r>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0" lvl="0" indent="0" algn="l" rtl="0">
              <a:lnSpc>
                <a:spcPct val="200000"/>
              </a:lnSpc>
              <a:spcBef>
                <a:spcPts val="0"/>
              </a:spcBef>
              <a:spcAft>
                <a:spcPts val="0"/>
              </a:spcAft>
              <a:buNone/>
            </a:pPr>
            <a:r>
              <a:rPr lang="en-US" sz="1400" dirty="0">
                <a:solidFill>
                  <a:schemeClr val="tx1"/>
                </a:solidFill>
                <a:latin typeface="Roboto"/>
                <a:ea typeface="Roboto"/>
                <a:cs typeface="Roboto"/>
                <a:sym typeface="Roboto"/>
              </a:rPr>
              <a:t>Basel III (or the Third Basel Accord or Basel Standards) is a global, voluntary regulatory framework on bank</a:t>
            </a:r>
            <a:r>
              <a:rPr lang="en-US" sz="1400" b="1" dirty="0">
                <a:solidFill>
                  <a:schemeClr val="tx1"/>
                </a:solidFill>
                <a:latin typeface="Roboto"/>
                <a:ea typeface="Roboto"/>
                <a:cs typeface="Roboto"/>
                <a:sym typeface="Roboto"/>
              </a:rPr>
              <a:t> capital adequacy</a:t>
            </a:r>
            <a:r>
              <a:rPr lang="en-US" sz="1400" dirty="0">
                <a:solidFill>
                  <a:schemeClr val="tx1"/>
                </a:solidFill>
                <a:latin typeface="Roboto"/>
                <a:ea typeface="Roboto"/>
                <a:cs typeface="Roboto"/>
                <a:sym typeface="Roboto"/>
              </a:rPr>
              <a:t>, stress testing, and market liquidity risk. Four ratios are defined:</a:t>
            </a:r>
          </a:p>
          <a:p>
            <a:pPr marL="749300" lvl="0" indent="-298450" algn="l" rtl="0">
              <a:lnSpc>
                <a:spcPct val="200000"/>
              </a:lnSpc>
              <a:spcBef>
                <a:spcPts val="2400"/>
              </a:spcBef>
              <a:spcAft>
                <a:spcPts val="0"/>
              </a:spcAft>
              <a:buClr>
                <a:srgbClr val="444444"/>
              </a:buClr>
              <a:buSzPts val="1100"/>
              <a:buFont typeface="Lato"/>
              <a:buChar char="●"/>
            </a:pPr>
            <a:r>
              <a:rPr lang="en-US" sz="1400" dirty="0">
                <a:solidFill>
                  <a:schemeClr val="tx1"/>
                </a:solidFill>
                <a:latin typeface="Roboto"/>
                <a:ea typeface="Roboto"/>
                <a:cs typeface="Roboto"/>
                <a:sym typeface="Roboto"/>
              </a:rPr>
              <a:t>Minimum capital requirements</a:t>
            </a:r>
          </a:p>
          <a:p>
            <a:pPr marL="749300" lvl="0" indent="-314325" algn="l" rtl="0">
              <a:lnSpc>
                <a:spcPct val="200000"/>
              </a:lnSpc>
              <a:spcBef>
                <a:spcPts val="2000"/>
              </a:spcBef>
              <a:spcAft>
                <a:spcPts val="0"/>
              </a:spcAft>
              <a:buClr>
                <a:srgbClr val="57595D"/>
              </a:buClr>
              <a:buSzPts val="1350"/>
              <a:buFont typeface="Roboto"/>
              <a:buChar char="●"/>
            </a:pPr>
            <a:r>
              <a:rPr lang="en-US" sz="1400" dirty="0">
                <a:solidFill>
                  <a:schemeClr val="tx1"/>
                </a:solidFill>
                <a:latin typeface="Roboto"/>
                <a:ea typeface="Roboto"/>
                <a:cs typeface="Roboto"/>
                <a:sym typeface="Roboto"/>
              </a:rPr>
              <a:t>Leverage ratio</a:t>
            </a:r>
          </a:p>
          <a:p>
            <a:pPr marL="749300" lvl="0" indent="-314325" algn="l" rtl="0">
              <a:lnSpc>
                <a:spcPct val="200000"/>
              </a:lnSpc>
              <a:spcBef>
                <a:spcPts val="2000"/>
              </a:spcBef>
              <a:spcAft>
                <a:spcPts val="0"/>
              </a:spcAft>
              <a:buClr>
                <a:srgbClr val="57595D"/>
              </a:buClr>
              <a:buSzPts val="1350"/>
              <a:buFont typeface="Roboto"/>
              <a:buChar char="●"/>
            </a:pPr>
            <a:r>
              <a:rPr lang="en-US" sz="1400" dirty="0">
                <a:solidFill>
                  <a:schemeClr val="tx1"/>
                </a:solidFill>
                <a:latin typeface="Roboto"/>
                <a:ea typeface="Roboto"/>
                <a:cs typeface="Roboto"/>
                <a:sym typeface="Roboto"/>
              </a:rPr>
              <a:t>Liquidity Coverage Ratio</a:t>
            </a:r>
          </a:p>
          <a:p>
            <a:pPr marL="749300" lvl="0" indent="-314325" algn="l" rtl="0">
              <a:lnSpc>
                <a:spcPct val="200000"/>
              </a:lnSpc>
              <a:spcBef>
                <a:spcPts val="2000"/>
              </a:spcBef>
              <a:spcAft>
                <a:spcPts val="0"/>
              </a:spcAft>
              <a:buClr>
                <a:srgbClr val="57595D"/>
              </a:buClr>
              <a:buSzPts val="1350"/>
              <a:buFont typeface="Roboto"/>
              <a:buChar char="●"/>
            </a:pPr>
            <a:r>
              <a:rPr lang="en-US" sz="1400" dirty="0">
                <a:solidFill>
                  <a:schemeClr val="tx1"/>
                </a:solidFill>
                <a:latin typeface="Roboto"/>
                <a:ea typeface="Roboto"/>
                <a:cs typeface="Roboto"/>
                <a:sym typeface="Roboto"/>
              </a:rPr>
              <a:t>Net Stable Funding Ratio (NSFR)</a:t>
            </a: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pic>
        <p:nvPicPr>
          <p:cNvPr id="34" name="Google Shape;94;p14">
            <a:extLst>
              <a:ext uri="{FF2B5EF4-FFF2-40B4-BE49-F238E27FC236}">
                <a16:creationId xmlns:a16="http://schemas.microsoft.com/office/drawing/2014/main" id="{69FC2E8A-C384-485A-B7D9-A3B27FF7DF7A}"/>
              </a:ext>
            </a:extLst>
          </p:cNvPr>
          <p:cNvPicPr preferRelativeResize="0"/>
          <p:nvPr/>
        </p:nvPicPr>
        <p:blipFill>
          <a:blip r:embed="rId3">
            <a:alphaModFix/>
          </a:blip>
          <a:stretch>
            <a:fillRect/>
          </a:stretch>
        </p:blipFill>
        <p:spPr>
          <a:xfrm>
            <a:off x="5367905" y="3322329"/>
            <a:ext cx="918475" cy="385300"/>
          </a:xfrm>
          <a:prstGeom prst="rect">
            <a:avLst/>
          </a:prstGeom>
          <a:noFill/>
          <a:ln>
            <a:noFill/>
          </a:ln>
        </p:spPr>
      </p:pic>
      <p:pic>
        <p:nvPicPr>
          <p:cNvPr id="35" name="Google Shape;95;p14">
            <a:extLst>
              <a:ext uri="{FF2B5EF4-FFF2-40B4-BE49-F238E27FC236}">
                <a16:creationId xmlns:a16="http://schemas.microsoft.com/office/drawing/2014/main" id="{1AF1DA5F-DB7D-4DE8-800C-983DA5986BD8}"/>
              </a:ext>
            </a:extLst>
          </p:cNvPr>
          <p:cNvPicPr preferRelativeResize="0"/>
          <p:nvPr/>
        </p:nvPicPr>
        <p:blipFill>
          <a:blip r:embed="rId4">
            <a:alphaModFix/>
          </a:blip>
          <a:stretch>
            <a:fillRect/>
          </a:stretch>
        </p:blipFill>
        <p:spPr>
          <a:xfrm>
            <a:off x="4147115" y="3991185"/>
            <a:ext cx="1459225" cy="430725"/>
          </a:xfrm>
          <a:prstGeom prst="rect">
            <a:avLst/>
          </a:prstGeom>
          <a:noFill/>
          <a:ln>
            <a:noFill/>
          </a:ln>
        </p:spPr>
      </p:pic>
      <p:pic>
        <p:nvPicPr>
          <p:cNvPr id="36" name="Google Shape;96;p14">
            <a:extLst>
              <a:ext uri="{FF2B5EF4-FFF2-40B4-BE49-F238E27FC236}">
                <a16:creationId xmlns:a16="http://schemas.microsoft.com/office/drawing/2014/main" id="{AE73DED0-A260-4B8D-9CA4-632D8A648501}"/>
              </a:ext>
            </a:extLst>
          </p:cNvPr>
          <p:cNvPicPr preferRelativeResize="0"/>
          <p:nvPr/>
        </p:nvPicPr>
        <p:blipFill>
          <a:blip r:embed="rId5">
            <a:alphaModFix/>
          </a:blip>
          <a:stretch>
            <a:fillRect/>
          </a:stretch>
        </p:blipFill>
        <p:spPr>
          <a:xfrm>
            <a:off x="4947985" y="4705466"/>
            <a:ext cx="3314374" cy="385300"/>
          </a:xfrm>
          <a:prstGeom prst="rect">
            <a:avLst/>
          </a:prstGeom>
          <a:noFill/>
          <a:ln>
            <a:noFill/>
          </a:ln>
        </p:spPr>
      </p:pic>
      <p:pic>
        <p:nvPicPr>
          <p:cNvPr id="37" name="Google Shape;97;p14">
            <a:extLst>
              <a:ext uri="{FF2B5EF4-FFF2-40B4-BE49-F238E27FC236}">
                <a16:creationId xmlns:a16="http://schemas.microsoft.com/office/drawing/2014/main" id="{FA31958A-C8B1-4936-A462-DDD6EC80DEB1}"/>
              </a:ext>
            </a:extLst>
          </p:cNvPr>
          <p:cNvPicPr preferRelativeResize="0"/>
          <p:nvPr/>
        </p:nvPicPr>
        <p:blipFill>
          <a:blip r:embed="rId6">
            <a:alphaModFix amt="95000"/>
          </a:blip>
          <a:stretch>
            <a:fillRect/>
          </a:stretch>
        </p:blipFill>
        <p:spPr>
          <a:xfrm>
            <a:off x="5606340" y="5374322"/>
            <a:ext cx="2391833" cy="385300"/>
          </a:xfrm>
          <a:prstGeom prst="rect">
            <a:avLst/>
          </a:prstGeom>
          <a:noFill/>
          <a:ln>
            <a:noFill/>
          </a:ln>
        </p:spPr>
      </p:pic>
    </p:spTree>
    <p:extLst>
      <p:ext uri="{BB962C8B-B14F-4D97-AF65-F5344CB8AC3E}">
        <p14:creationId xmlns:p14="http://schemas.microsoft.com/office/powerpoint/2010/main" val="497024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Credit Risk </a:t>
            </a:r>
            <a:r>
              <a:rPr lang="en-US" dirty="0"/>
              <a:t>– Basel III</a:t>
            </a:r>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457200" lvl="0" indent="-314325" algn="l" rtl="0">
              <a:lnSpc>
                <a:spcPct val="200000"/>
              </a:lnSpc>
              <a:spcBef>
                <a:spcPts val="0"/>
              </a:spcBef>
              <a:spcAft>
                <a:spcPts val="0"/>
              </a:spcAft>
              <a:buClr>
                <a:srgbClr val="57595D"/>
              </a:buClr>
              <a:buSzPts val="1350"/>
              <a:buFont typeface="Roboto"/>
              <a:buChar char="●"/>
            </a:pPr>
            <a:r>
              <a:rPr lang="en-US" sz="1400" dirty="0">
                <a:solidFill>
                  <a:schemeClr val="tx1"/>
                </a:solidFill>
                <a:latin typeface="Roboto"/>
                <a:ea typeface="Roboto"/>
                <a:cs typeface="Roboto"/>
                <a:sym typeface="Roboto"/>
              </a:rPr>
              <a:t>A bank’s capital structure consists of Lower </a:t>
            </a:r>
            <a:r>
              <a:rPr lang="en-US" sz="1400" b="1" dirty="0">
                <a:solidFill>
                  <a:schemeClr val="tx1"/>
                </a:solidFill>
                <a:latin typeface="Roboto"/>
                <a:ea typeface="Roboto"/>
                <a:cs typeface="Roboto"/>
                <a:sym typeface="Roboto"/>
              </a:rPr>
              <a:t>Tier 2</a:t>
            </a:r>
            <a:r>
              <a:rPr lang="en-US" sz="1400" dirty="0">
                <a:solidFill>
                  <a:schemeClr val="tx1"/>
                </a:solidFill>
                <a:latin typeface="Roboto"/>
                <a:ea typeface="Roboto"/>
                <a:cs typeface="Roboto"/>
                <a:sym typeface="Roboto"/>
              </a:rPr>
              <a:t>, Upper </a:t>
            </a:r>
            <a:r>
              <a:rPr lang="en-US" sz="1400" b="1" dirty="0">
                <a:solidFill>
                  <a:schemeClr val="tx1"/>
                </a:solidFill>
                <a:latin typeface="Roboto"/>
                <a:ea typeface="Roboto"/>
                <a:cs typeface="Roboto"/>
                <a:sym typeface="Roboto"/>
              </a:rPr>
              <a:t>Tier 1</a:t>
            </a:r>
            <a:r>
              <a:rPr lang="en-US" sz="1400" dirty="0">
                <a:solidFill>
                  <a:schemeClr val="tx1"/>
                </a:solidFill>
                <a:latin typeface="Roboto"/>
                <a:ea typeface="Roboto"/>
                <a:cs typeface="Roboto"/>
                <a:sym typeface="Roboto"/>
              </a:rPr>
              <a:t>, </a:t>
            </a:r>
            <a:r>
              <a:rPr lang="en-US" sz="1400" b="1" dirty="0">
                <a:solidFill>
                  <a:schemeClr val="tx1"/>
                </a:solidFill>
                <a:latin typeface="Roboto"/>
                <a:ea typeface="Roboto"/>
                <a:cs typeface="Roboto"/>
                <a:sym typeface="Roboto"/>
              </a:rPr>
              <a:t>AT1</a:t>
            </a:r>
            <a:r>
              <a:rPr lang="en-US" sz="1400" dirty="0">
                <a:solidFill>
                  <a:schemeClr val="tx1"/>
                </a:solidFill>
                <a:latin typeface="Roboto"/>
                <a:ea typeface="Roboto"/>
                <a:cs typeface="Roboto"/>
                <a:sym typeface="Roboto"/>
              </a:rPr>
              <a:t>, and</a:t>
            </a:r>
            <a:r>
              <a:rPr lang="en-US" sz="1400" b="1" dirty="0">
                <a:solidFill>
                  <a:schemeClr val="tx1"/>
                </a:solidFill>
                <a:latin typeface="Roboto"/>
                <a:ea typeface="Roboto"/>
                <a:cs typeface="Roboto"/>
                <a:sym typeface="Roboto"/>
              </a:rPr>
              <a:t> CET1</a:t>
            </a:r>
            <a:r>
              <a:rPr lang="en-US" sz="1400" dirty="0">
                <a:solidFill>
                  <a:schemeClr val="tx1"/>
                </a:solidFill>
                <a:latin typeface="Roboto"/>
                <a:ea typeface="Roboto"/>
                <a:cs typeface="Roboto"/>
                <a:sym typeface="Roboto"/>
              </a:rPr>
              <a:t>.</a:t>
            </a:r>
          </a:p>
          <a:p>
            <a:pPr marL="457200" lvl="0" indent="-314325" algn="l" rtl="0">
              <a:lnSpc>
                <a:spcPct val="200000"/>
              </a:lnSpc>
              <a:spcBef>
                <a:spcPts val="1000"/>
              </a:spcBef>
              <a:spcAft>
                <a:spcPts val="0"/>
              </a:spcAft>
              <a:buClr>
                <a:srgbClr val="57595D"/>
              </a:buClr>
              <a:buSzPts val="1350"/>
              <a:buFont typeface="Roboto"/>
              <a:buChar char="●"/>
            </a:pPr>
            <a:r>
              <a:rPr lang="en-US" sz="1400" b="1" dirty="0">
                <a:solidFill>
                  <a:schemeClr val="tx1"/>
                </a:solidFill>
                <a:latin typeface="Roboto"/>
                <a:ea typeface="Roboto"/>
                <a:cs typeface="Roboto"/>
                <a:sym typeface="Roboto"/>
              </a:rPr>
              <a:t>Tier 1</a:t>
            </a:r>
            <a:r>
              <a:rPr lang="en-US" sz="1400" dirty="0">
                <a:solidFill>
                  <a:schemeClr val="tx1"/>
                </a:solidFill>
                <a:latin typeface="Roboto"/>
                <a:ea typeface="Roboto"/>
                <a:cs typeface="Roboto"/>
                <a:sym typeface="Roboto"/>
              </a:rPr>
              <a:t> capital consists of shareholders' equity and retained earnings—disclosed on their financial statements</a:t>
            </a:r>
          </a:p>
          <a:p>
            <a:pPr marL="457200" lvl="0" indent="-314325" algn="l" rtl="0">
              <a:lnSpc>
                <a:spcPct val="200000"/>
              </a:lnSpc>
              <a:spcBef>
                <a:spcPts val="1000"/>
              </a:spcBef>
              <a:spcAft>
                <a:spcPts val="1000"/>
              </a:spcAft>
              <a:buClr>
                <a:srgbClr val="57595D"/>
              </a:buClr>
              <a:buSzPts val="1350"/>
              <a:buFont typeface="Roboto"/>
              <a:buChar char="●"/>
            </a:pPr>
            <a:r>
              <a:rPr lang="en-US" sz="1400" b="1" dirty="0">
                <a:solidFill>
                  <a:schemeClr val="tx1"/>
                </a:solidFill>
                <a:latin typeface="Roboto"/>
                <a:ea typeface="Roboto"/>
                <a:cs typeface="Roboto"/>
                <a:sym typeface="Roboto"/>
              </a:rPr>
              <a:t>Tier 2</a:t>
            </a:r>
            <a:r>
              <a:rPr lang="en-US" sz="1400" dirty="0">
                <a:solidFill>
                  <a:schemeClr val="tx1"/>
                </a:solidFill>
                <a:latin typeface="Roboto"/>
                <a:ea typeface="Roboto"/>
                <a:cs typeface="Roboto"/>
                <a:sym typeface="Roboto"/>
              </a:rPr>
              <a:t> capital includes undisclosed funds that do not appear on a bank's financial statements, revaluation reserves, hybrid capital instruments, subordinated term debt—also known as junior debt securities—and general loan-loss, or uncollected, reserves.</a:t>
            </a: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1775018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Credit Risk </a:t>
            </a:r>
            <a:r>
              <a:rPr lang="en-US" dirty="0"/>
              <a:t>– Basel III</a:t>
            </a:r>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457200" lvl="0" indent="-314325" algn="l" rtl="0">
              <a:lnSpc>
                <a:spcPct val="200000"/>
              </a:lnSpc>
              <a:spcBef>
                <a:spcPts val="0"/>
              </a:spcBef>
              <a:spcAft>
                <a:spcPts val="0"/>
              </a:spcAft>
              <a:buClr>
                <a:srgbClr val="57595D"/>
              </a:buClr>
              <a:buSzPts val="1350"/>
              <a:buFont typeface="Roboto"/>
              <a:buChar char="●"/>
            </a:pPr>
            <a:r>
              <a:rPr lang="en-US" sz="1400" dirty="0">
                <a:solidFill>
                  <a:schemeClr val="tx1"/>
                </a:solidFill>
                <a:latin typeface="Roboto"/>
                <a:ea typeface="Roboto"/>
                <a:cs typeface="Roboto"/>
                <a:sym typeface="Roboto"/>
              </a:rPr>
              <a:t>Tier 1 capital is calculated as CET1 capital plus additional Tier 1 capital (AT1)</a:t>
            </a:r>
          </a:p>
          <a:p>
            <a:pPr marL="457200" lvl="0" indent="457200" algn="l" rtl="0">
              <a:lnSpc>
                <a:spcPct val="200000"/>
              </a:lnSpc>
              <a:spcBef>
                <a:spcPts val="1600"/>
              </a:spcBef>
              <a:spcAft>
                <a:spcPts val="0"/>
              </a:spcAft>
              <a:buNone/>
            </a:pPr>
            <a:r>
              <a:rPr lang="en-US" sz="1400" dirty="0">
                <a:solidFill>
                  <a:schemeClr val="tx1"/>
                </a:solidFill>
                <a:latin typeface="Roboto"/>
                <a:ea typeface="Roboto"/>
                <a:cs typeface="Roboto"/>
                <a:sym typeface="Roboto"/>
              </a:rPr>
              <a:t>Tier 1 = CET1 + AT1</a:t>
            </a:r>
          </a:p>
          <a:p>
            <a:pPr marL="457200" lvl="0" indent="-314325" algn="l" rtl="0">
              <a:lnSpc>
                <a:spcPct val="200000"/>
              </a:lnSpc>
              <a:spcBef>
                <a:spcPts val="1600"/>
              </a:spcBef>
              <a:spcAft>
                <a:spcPts val="0"/>
              </a:spcAft>
              <a:buClr>
                <a:srgbClr val="57595D"/>
              </a:buClr>
              <a:buSzPts val="1350"/>
              <a:buFont typeface="Roboto"/>
              <a:buChar char="●"/>
            </a:pPr>
            <a:r>
              <a:rPr lang="en-US" sz="1400" b="1" dirty="0">
                <a:solidFill>
                  <a:schemeClr val="tx1"/>
                </a:solidFill>
                <a:latin typeface="Roboto"/>
                <a:ea typeface="Roboto"/>
                <a:cs typeface="Roboto"/>
                <a:sym typeface="Roboto"/>
              </a:rPr>
              <a:t>Common equity Tier 1</a:t>
            </a:r>
            <a:r>
              <a:rPr lang="en-US" sz="1400" dirty="0">
                <a:solidFill>
                  <a:schemeClr val="tx1"/>
                </a:solidFill>
                <a:latin typeface="Roboto"/>
                <a:ea typeface="Roboto"/>
                <a:cs typeface="Roboto"/>
                <a:sym typeface="Roboto"/>
              </a:rPr>
              <a:t> comprises a bank’s core capital and includes c</a:t>
            </a:r>
            <a:r>
              <a:rPr lang="en-US" sz="1400" b="1" dirty="0">
                <a:solidFill>
                  <a:schemeClr val="tx1"/>
                </a:solidFill>
                <a:latin typeface="Roboto"/>
                <a:ea typeface="Roboto"/>
                <a:cs typeface="Roboto"/>
                <a:sym typeface="Roboto"/>
              </a:rPr>
              <a:t>ommon shares, stock surpluses</a:t>
            </a:r>
            <a:r>
              <a:rPr lang="en-US" sz="1400" dirty="0">
                <a:solidFill>
                  <a:schemeClr val="tx1"/>
                </a:solidFill>
                <a:latin typeface="Roboto"/>
                <a:ea typeface="Roboto"/>
                <a:cs typeface="Roboto"/>
                <a:sym typeface="Roboto"/>
              </a:rPr>
              <a:t> resulting from the issue of common shares, </a:t>
            </a:r>
            <a:r>
              <a:rPr lang="en-US" sz="1400" b="1" dirty="0">
                <a:solidFill>
                  <a:schemeClr val="tx1"/>
                </a:solidFill>
                <a:latin typeface="Roboto"/>
                <a:ea typeface="Roboto"/>
                <a:cs typeface="Roboto"/>
                <a:sym typeface="Roboto"/>
              </a:rPr>
              <a:t>retained earnings, common shares issued by subsidiaries and held by third parties</a:t>
            </a:r>
            <a:r>
              <a:rPr lang="en-US" sz="1400" dirty="0">
                <a:solidFill>
                  <a:schemeClr val="tx1"/>
                </a:solidFill>
                <a:latin typeface="Roboto"/>
                <a:ea typeface="Roboto"/>
                <a:cs typeface="Roboto"/>
                <a:sym typeface="Roboto"/>
              </a:rPr>
              <a:t>, and </a:t>
            </a:r>
            <a:r>
              <a:rPr lang="en-US" sz="1400" b="1" dirty="0">
                <a:solidFill>
                  <a:schemeClr val="tx1"/>
                </a:solidFill>
                <a:latin typeface="Roboto"/>
                <a:ea typeface="Roboto"/>
                <a:cs typeface="Roboto"/>
                <a:sym typeface="Roboto"/>
              </a:rPr>
              <a:t>accumulated other comprehensive income</a:t>
            </a:r>
            <a:r>
              <a:rPr lang="en-US" sz="1400" dirty="0">
                <a:solidFill>
                  <a:schemeClr val="tx1"/>
                </a:solidFill>
                <a:latin typeface="Roboto"/>
                <a:ea typeface="Roboto"/>
                <a:cs typeface="Roboto"/>
                <a:sym typeface="Roboto"/>
              </a:rPr>
              <a:t> (AOCI).</a:t>
            </a:r>
          </a:p>
          <a:p>
            <a:pPr marL="457200" lvl="0" indent="-314325" algn="l" rtl="0">
              <a:lnSpc>
                <a:spcPct val="200000"/>
              </a:lnSpc>
              <a:spcBef>
                <a:spcPts val="1000"/>
              </a:spcBef>
              <a:spcAft>
                <a:spcPts val="0"/>
              </a:spcAft>
              <a:buClr>
                <a:srgbClr val="57595D"/>
              </a:buClr>
              <a:buSzPts val="1350"/>
              <a:buFont typeface="Roboto"/>
              <a:buChar char="●"/>
            </a:pPr>
            <a:r>
              <a:rPr lang="en-US" sz="1400" b="1" dirty="0">
                <a:solidFill>
                  <a:schemeClr val="tx1"/>
                </a:solidFill>
                <a:latin typeface="Roboto"/>
                <a:ea typeface="Roboto"/>
                <a:cs typeface="Roboto"/>
                <a:sym typeface="Roboto"/>
              </a:rPr>
              <a:t>Additional Tier 1</a:t>
            </a:r>
            <a:r>
              <a:rPr lang="en-US" sz="1400" dirty="0">
                <a:solidFill>
                  <a:schemeClr val="tx1"/>
                </a:solidFill>
                <a:latin typeface="Roboto"/>
                <a:ea typeface="Roboto"/>
                <a:cs typeface="Roboto"/>
                <a:sym typeface="Roboto"/>
              </a:rPr>
              <a:t> capital is defined as instruments that are not common equity but are eligible for inclusion in this tier. An example of AT1 capital is a contingent convertible or hybrid security</a:t>
            </a: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1358323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Credit Risk </a:t>
            </a:r>
            <a:r>
              <a:rPr lang="en-US" dirty="0"/>
              <a:t>– Basel III</a:t>
            </a:r>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0" lvl="0" indent="0" algn="l" rtl="0">
              <a:lnSpc>
                <a:spcPct val="200000"/>
              </a:lnSpc>
              <a:spcBef>
                <a:spcPts val="1200"/>
              </a:spcBef>
              <a:spcAft>
                <a:spcPts val="0"/>
              </a:spcAft>
              <a:buNone/>
            </a:pPr>
            <a:r>
              <a:rPr lang="en-US" sz="1400" dirty="0">
                <a:solidFill>
                  <a:schemeClr val="tx1"/>
                </a:solidFill>
                <a:latin typeface="Roboto"/>
                <a:ea typeface="Roboto"/>
                <a:cs typeface="Roboto"/>
                <a:sym typeface="Roboto"/>
              </a:rPr>
              <a:t>Banks must meet the following requirements at all times:</a:t>
            </a:r>
          </a:p>
          <a:p>
            <a:pPr marL="800100" lvl="0" indent="-314325" algn="l" rtl="0">
              <a:lnSpc>
                <a:spcPct val="200000"/>
              </a:lnSpc>
              <a:spcBef>
                <a:spcPts val="1200"/>
              </a:spcBef>
              <a:spcAft>
                <a:spcPts val="0"/>
              </a:spcAft>
              <a:buClr>
                <a:srgbClr val="57595D"/>
              </a:buClr>
              <a:buSzPts val="1350"/>
              <a:buFont typeface="Roboto"/>
              <a:buAutoNum type="arabicParenBoth"/>
            </a:pPr>
            <a:r>
              <a:rPr lang="en-US" sz="1400" dirty="0">
                <a:solidFill>
                  <a:schemeClr val="tx1"/>
                </a:solidFill>
                <a:latin typeface="Roboto"/>
                <a:ea typeface="Roboto"/>
                <a:cs typeface="Roboto"/>
                <a:sym typeface="Roboto"/>
              </a:rPr>
              <a:t>Common Equity Tier 1 must be at least 4.5% of risk-weighted assets (RWA).</a:t>
            </a:r>
          </a:p>
          <a:p>
            <a:pPr marL="800100" lvl="0" indent="-314325" algn="l" rtl="0">
              <a:lnSpc>
                <a:spcPct val="200000"/>
              </a:lnSpc>
              <a:spcBef>
                <a:spcPts val="1000"/>
              </a:spcBef>
              <a:spcAft>
                <a:spcPts val="0"/>
              </a:spcAft>
              <a:buClr>
                <a:srgbClr val="57595D"/>
              </a:buClr>
              <a:buSzPts val="1350"/>
              <a:buFont typeface="Roboto"/>
              <a:buAutoNum type="arabicParenBoth"/>
            </a:pPr>
            <a:r>
              <a:rPr lang="en-US" sz="1400" dirty="0">
                <a:solidFill>
                  <a:schemeClr val="tx1"/>
                </a:solidFill>
                <a:latin typeface="Roboto"/>
                <a:ea typeface="Roboto"/>
                <a:cs typeface="Roboto"/>
                <a:sym typeface="Roboto"/>
              </a:rPr>
              <a:t>Tier 1 capital must be at least 6% of RWA.</a:t>
            </a:r>
          </a:p>
          <a:p>
            <a:pPr marL="800100" lvl="0" indent="-314325" algn="l" rtl="0">
              <a:lnSpc>
                <a:spcPct val="200000"/>
              </a:lnSpc>
              <a:spcBef>
                <a:spcPts val="1200"/>
              </a:spcBef>
              <a:spcAft>
                <a:spcPts val="0"/>
              </a:spcAft>
              <a:buClr>
                <a:srgbClr val="57595D"/>
              </a:buClr>
              <a:buSzPts val="1350"/>
              <a:buFont typeface="Roboto"/>
              <a:buAutoNum type="arabicParenBoth"/>
            </a:pPr>
            <a:r>
              <a:rPr lang="en-US" sz="1400" dirty="0">
                <a:solidFill>
                  <a:schemeClr val="tx1"/>
                </a:solidFill>
                <a:latin typeface="Roboto"/>
                <a:ea typeface="Roboto"/>
                <a:cs typeface="Roboto"/>
                <a:sym typeface="Roboto"/>
              </a:rPr>
              <a:t>Total capital must be at least 8.0% of RWA.</a:t>
            </a:r>
          </a:p>
          <a:p>
            <a:pPr marL="0" lvl="0" indent="0" algn="l" rtl="0">
              <a:lnSpc>
                <a:spcPct val="200000"/>
              </a:lnSpc>
              <a:spcBef>
                <a:spcPts val="1200"/>
              </a:spcBef>
              <a:spcAft>
                <a:spcPts val="0"/>
              </a:spcAft>
              <a:buNone/>
            </a:pPr>
            <a:r>
              <a:rPr lang="en-US" sz="1400" dirty="0">
                <a:solidFill>
                  <a:schemeClr val="tx1"/>
                </a:solidFill>
                <a:latin typeface="Roboto"/>
                <a:ea typeface="Roboto"/>
                <a:cs typeface="Roboto"/>
                <a:sym typeface="Roboto"/>
              </a:rPr>
              <a:t>In addition, a CET1 capital conservation buffer is set at 2.5% of RWA for all banks.</a:t>
            </a:r>
          </a:p>
          <a:p>
            <a:pPr marL="0" lvl="0" indent="0" algn="l" rtl="0">
              <a:lnSpc>
                <a:spcPct val="200000"/>
              </a:lnSpc>
              <a:spcBef>
                <a:spcPts val="1200"/>
              </a:spcBef>
              <a:spcAft>
                <a:spcPts val="1200"/>
              </a:spcAft>
              <a:buNone/>
            </a:pPr>
            <a:r>
              <a:rPr lang="en-US" sz="1400" dirty="0">
                <a:solidFill>
                  <a:schemeClr val="tx1"/>
                </a:solidFill>
                <a:latin typeface="Roboto"/>
                <a:ea typeface="Roboto"/>
                <a:cs typeface="Roboto"/>
                <a:sym typeface="Roboto"/>
              </a:rPr>
              <a:t>The</a:t>
            </a:r>
            <a:r>
              <a:rPr lang="en-US" sz="1400" b="1" dirty="0">
                <a:solidFill>
                  <a:schemeClr val="tx1"/>
                </a:solidFill>
                <a:latin typeface="Roboto"/>
                <a:ea typeface="Roboto"/>
                <a:cs typeface="Roboto"/>
                <a:sym typeface="Roboto"/>
              </a:rPr>
              <a:t> total minimum capital adequacy ratio</a:t>
            </a:r>
            <a:r>
              <a:rPr lang="en-US" sz="1400" dirty="0">
                <a:solidFill>
                  <a:schemeClr val="tx1"/>
                </a:solidFill>
                <a:latin typeface="Roboto"/>
                <a:ea typeface="Roboto"/>
                <a:cs typeface="Roboto"/>
                <a:sym typeface="Roboto"/>
              </a:rPr>
              <a:t> of both tiers, also including the capital conservation buffer, is </a:t>
            </a:r>
            <a:r>
              <a:rPr lang="en-US" sz="1400" b="1" dirty="0">
                <a:solidFill>
                  <a:schemeClr val="tx1"/>
                </a:solidFill>
                <a:latin typeface="Roboto"/>
                <a:ea typeface="Roboto"/>
                <a:cs typeface="Roboto"/>
                <a:sym typeface="Roboto"/>
              </a:rPr>
              <a:t>10.5%</a:t>
            </a:r>
            <a:r>
              <a:rPr lang="en-US" sz="1400" dirty="0">
                <a:solidFill>
                  <a:schemeClr val="tx1"/>
                </a:solidFill>
                <a:latin typeface="Roboto"/>
                <a:ea typeface="Roboto"/>
                <a:cs typeface="Roboto"/>
                <a:sym typeface="Roboto"/>
              </a:rPr>
              <a:t>, as of 2020 (possibly 12.9% in 2020)*.</a:t>
            </a: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3226937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Credit Risk </a:t>
            </a:r>
            <a:r>
              <a:rPr lang="en-US" dirty="0"/>
              <a:t>– Basel III</a:t>
            </a:r>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228600" lvl="0" indent="-298450" algn="l" rtl="0">
              <a:lnSpc>
                <a:spcPct val="200000"/>
              </a:lnSpc>
              <a:spcBef>
                <a:spcPts val="1200"/>
              </a:spcBef>
              <a:spcAft>
                <a:spcPts val="0"/>
              </a:spcAft>
              <a:buClr>
                <a:srgbClr val="444444"/>
              </a:buClr>
              <a:buSzPts val="1100"/>
              <a:buFont typeface="Lato"/>
              <a:buChar char="●"/>
            </a:pPr>
            <a:r>
              <a:rPr lang="en-US" sz="1400" dirty="0">
                <a:solidFill>
                  <a:schemeClr val="tx1"/>
                </a:solidFill>
                <a:latin typeface="Roboto"/>
                <a:ea typeface="Roboto"/>
                <a:cs typeface="Roboto"/>
                <a:sym typeface="Roboto"/>
              </a:rPr>
              <a:t>The</a:t>
            </a:r>
            <a:r>
              <a:rPr lang="en-US" sz="1400" b="1" dirty="0">
                <a:solidFill>
                  <a:schemeClr val="tx1"/>
                </a:solidFill>
                <a:latin typeface="Roboto"/>
                <a:ea typeface="Roboto"/>
                <a:cs typeface="Roboto"/>
                <a:sym typeface="Roboto"/>
              </a:rPr>
              <a:t> minimum capital requirements</a:t>
            </a:r>
            <a:r>
              <a:rPr lang="en-US" sz="1400" dirty="0">
                <a:solidFill>
                  <a:schemeClr val="tx1"/>
                </a:solidFill>
                <a:latin typeface="Roboto"/>
                <a:ea typeface="Roboto"/>
                <a:cs typeface="Roboto"/>
                <a:sym typeface="Roboto"/>
              </a:rPr>
              <a:t> for banks is 4.5% of common equity, as a percentage of the bank’s </a:t>
            </a:r>
            <a:r>
              <a:rPr lang="en-US" sz="1400" b="1" dirty="0">
                <a:solidFill>
                  <a:schemeClr val="tx1"/>
                </a:solidFill>
                <a:latin typeface="Roboto"/>
                <a:ea typeface="Roboto"/>
                <a:cs typeface="Roboto"/>
                <a:sym typeface="Roboto"/>
              </a:rPr>
              <a:t>risk-weighted assets</a:t>
            </a:r>
            <a:r>
              <a:rPr lang="en-US" sz="1400" dirty="0">
                <a:solidFill>
                  <a:schemeClr val="tx1"/>
                </a:solidFill>
                <a:latin typeface="Roboto"/>
                <a:ea typeface="Roboto"/>
                <a:cs typeface="Roboto"/>
                <a:sym typeface="Roboto"/>
              </a:rPr>
              <a:t>. </a:t>
            </a:r>
          </a:p>
          <a:p>
            <a:pPr marL="228600" lvl="0" indent="-298450" algn="l" rtl="0">
              <a:lnSpc>
                <a:spcPct val="200000"/>
              </a:lnSpc>
              <a:spcBef>
                <a:spcPts val="1200"/>
              </a:spcBef>
              <a:spcAft>
                <a:spcPts val="0"/>
              </a:spcAft>
              <a:buClr>
                <a:srgbClr val="444444"/>
              </a:buClr>
              <a:buSzPts val="1100"/>
              <a:buFont typeface="Lato"/>
              <a:buChar char="●"/>
            </a:pPr>
            <a:r>
              <a:rPr lang="en-US" sz="1400" dirty="0">
                <a:solidFill>
                  <a:schemeClr val="tx1"/>
                </a:solidFill>
                <a:latin typeface="Roboto"/>
                <a:ea typeface="Roboto"/>
                <a:cs typeface="Roboto"/>
                <a:sym typeface="Roboto"/>
              </a:rPr>
              <a:t>There is also an additional 2.5% buffer capital requirement that brings the total minimum requirement to 7% from 2019 onwards</a:t>
            </a:r>
          </a:p>
          <a:p>
            <a:pPr marL="914400" lvl="0" indent="0" algn="l" rtl="0">
              <a:lnSpc>
                <a:spcPct val="200000"/>
              </a:lnSpc>
              <a:spcBef>
                <a:spcPts val="1200"/>
              </a:spcBef>
              <a:spcAft>
                <a:spcPts val="0"/>
              </a:spcAft>
              <a:buNone/>
            </a:pPr>
            <a:r>
              <a:rPr lang="en-US" sz="1400" dirty="0">
                <a:solidFill>
                  <a:schemeClr val="tx1"/>
                </a:solidFill>
                <a:latin typeface="Roboto"/>
                <a:ea typeface="Roboto"/>
                <a:cs typeface="Roboto"/>
                <a:sym typeface="Roboto"/>
              </a:rPr>
              <a:t>CET1 = Common Equity Tier 1</a:t>
            </a:r>
          </a:p>
          <a:p>
            <a:pPr marL="914400" lvl="0" indent="0" algn="l" rtl="0">
              <a:lnSpc>
                <a:spcPct val="200000"/>
              </a:lnSpc>
              <a:spcBef>
                <a:spcPts val="1200"/>
              </a:spcBef>
              <a:spcAft>
                <a:spcPts val="0"/>
              </a:spcAft>
              <a:buNone/>
            </a:pPr>
            <a:r>
              <a:rPr lang="en-US" sz="1400" dirty="0">
                <a:solidFill>
                  <a:schemeClr val="tx1"/>
                </a:solidFill>
                <a:latin typeface="Roboto"/>
                <a:ea typeface="Roboto"/>
                <a:cs typeface="Roboto"/>
                <a:sym typeface="Roboto"/>
              </a:rPr>
              <a:t>RWAs = Risk weighted assets</a:t>
            </a: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pic>
        <p:nvPicPr>
          <p:cNvPr id="7" name="Google Shape;122;p18">
            <a:extLst>
              <a:ext uri="{FF2B5EF4-FFF2-40B4-BE49-F238E27FC236}">
                <a16:creationId xmlns:a16="http://schemas.microsoft.com/office/drawing/2014/main" id="{79041B37-C47D-4D78-8283-E979BFC92E32}"/>
              </a:ext>
            </a:extLst>
          </p:cNvPr>
          <p:cNvPicPr preferRelativeResize="0"/>
          <p:nvPr/>
        </p:nvPicPr>
        <p:blipFill>
          <a:blip r:embed="rId3">
            <a:alphaModFix/>
          </a:blip>
          <a:stretch>
            <a:fillRect/>
          </a:stretch>
        </p:blipFill>
        <p:spPr>
          <a:xfrm>
            <a:off x="6379693" y="4661454"/>
            <a:ext cx="1563775" cy="656025"/>
          </a:xfrm>
          <a:prstGeom prst="rect">
            <a:avLst/>
          </a:prstGeom>
          <a:noFill/>
          <a:ln>
            <a:noFill/>
          </a:ln>
        </p:spPr>
      </p:pic>
    </p:spTree>
    <p:extLst>
      <p:ext uri="{BB962C8B-B14F-4D97-AF65-F5344CB8AC3E}">
        <p14:creationId xmlns:p14="http://schemas.microsoft.com/office/powerpoint/2010/main" val="3037052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Credit Risk </a:t>
            </a:r>
            <a:r>
              <a:rPr lang="en-US" dirty="0"/>
              <a:t>– Basel III</a:t>
            </a:r>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0" lvl="0" indent="0" algn="l" rtl="0">
              <a:lnSpc>
                <a:spcPct val="150000"/>
              </a:lnSpc>
              <a:spcBef>
                <a:spcPts val="0"/>
              </a:spcBef>
              <a:spcAft>
                <a:spcPts val="0"/>
              </a:spcAft>
              <a:buNone/>
            </a:pPr>
            <a:r>
              <a:rPr lang="en-US" sz="1400" dirty="0">
                <a:solidFill>
                  <a:schemeClr val="tx1"/>
                </a:solidFill>
                <a:latin typeface="Roboto"/>
                <a:ea typeface="Roboto"/>
                <a:cs typeface="Roboto"/>
                <a:sym typeface="Roboto"/>
              </a:rPr>
              <a:t>MAR 40.23  The capital requirements for</a:t>
            </a:r>
            <a:r>
              <a:rPr lang="en-US" sz="1400" b="1" dirty="0">
                <a:solidFill>
                  <a:schemeClr val="tx1"/>
                </a:solidFill>
                <a:latin typeface="Roboto"/>
                <a:ea typeface="Roboto"/>
                <a:cs typeface="Roboto"/>
                <a:sym typeface="Roboto"/>
              </a:rPr>
              <a:t> general market risk </a:t>
            </a:r>
            <a:r>
              <a:rPr lang="en-US" sz="1400" dirty="0">
                <a:solidFill>
                  <a:schemeClr val="tx1"/>
                </a:solidFill>
                <a:latin typeface="Roboto"/>
                <a:ea typeface="Roboto"/>
                <a:cs typeface="Roboto"/>
                <a:sym typeface="Roboto"/>
              </a:rPr>
              <a:t>are designed to capture the risk of loss arising from changes in market interest rates. A choice between two principal methods of measuring the risk is permitted – a maturity method and a duration method. In each method, the capital requirement is the sum of four components:</a:t>
            </a:r>
          </a:p>
          <a:p>
            <a:pPr marL="0" lvl="0" indent="0" algn="l" rtl="0">
              <a:lnSpc>
                <a:spcPct val="150000"/>
              </a:lnSpc>
              <a:spcBef>
                <a:spcPts val="600"/>
              </a:spcBef>
              <a:spcAft>
                <a:spcPts val="0"/>
              </a:spcAft>
              <a:buNone/>
            </a:pPr>
            <a:r>
              <a:rPr lang="en-US" sz="1400" dirty="0">
                <a:solidFill>
                  <a:schemeClr val="tx1"/>
                </a:solidFill>
                <a:latin typeface="Roboto"/>
                <a:ea typeface="Roboto"/>
                <a:cs typeface="Roboto"/>
                <a:sym typeface="Roboto"/>
              </a:rPr>
              <a:t>(1)	the net short or long position in the whole trading book;</a:t>
            </a:r>
          </a:p>
          <a:p>
            <a:pPr marL="0" lvl="0" indent="0" algn="l" rtl="0">
              <a:lnSpc>
                <a:spcPct val="150000"/>
              </a:lnSpc>
              <a:spcBef>
                <a:spcPts val="600"/>
              </a:spcBef>
              <a:spcAft>
                <a:spcPts val="0"/>
              </a:spcAft>
              <a:buNone/>
            </a:pPr>
            <a:r>
              <a:rPr lang="en-US" sz="1400" dirty="0">
                <a:solidFill>
                  <a:schemeClr val="tx1"/>
                </a:solidFill>
                <a:latin typeface="Roboto"/>
                <a:ea typeface="Roboto"/>
                <a:cs typeface="Roboto"/>
                <a:sym typeface="Roboto"/>
              </a:rPr>
              <a:t>(2)	a small proportion of the matched positions in each time band (the “vertical disallowance”);</a:t>
            </a:r>
          </a:p>
          <a:p>
            <a:pPr marL="0" lvl="0" indent="0" algn="l" rtl="0">
              <a:lnSpc>
                <a:spcPct val="150000"/>
              </a:lnSpc>
              <a:spcBef>
                <a:spcPts val="600"/>
              </a:spcBef>
              <a:spcAft>
                <a:spcPts val="0"/>
              </a:spcAft>
              <a:buNone/>
            </a:pPr>
            <a:r>
              <a:rPr lang="en-US" sz="1400" dirty="0">
                <a:solidFill>
                  <a:schemeClr val="tx1"/>
                </a:solidFill>
                <a:latin typeface="Roboto"/>
                <a:ea typeface="Roboto"/>
                <a:cs typeface="Roboto"/>
                <a:sym typeface="Roboto"/>
              </a:rPr>
              <a:t>(3)	a larger proportion of the matched positions across different time bands (the “horizontal disallowance”); and</a:t>
            </a:r>
          </a:p>
          <a:p>
            <a:pPr marL="0" lvl="0" indent="0" algn="l" rtl="0">
              <a:lnSpc>
                <a:spcPct val="150000"/>
              </a:lnSpc>
              <a:spcBef>
                <a:spcPts val="600"/>
              </a:spcBef>
              <a:spcAft>
                <a:spcPts val="0"/>
              </a:spcAft>
              <a:buNone/>
            </a:pPr>
            <a:r>
              <a:rPr lang="en-US" sz="1400" dirty="0">
                <a:solidFill>
                  <a:schemeClr val="tx1"/>
                </a:solidFill>
                <a:latin typeface="Roboto"/>
                <a:ea typeface="Roboto"/>
                <a:cs typeface="Roboto"/>
                <a:sym typeface="Roboto"/>
              </a:rPr>
              <a:t>(4)	a net charge for positions in options, where appropriate (see MAR40.84 and MAR40.85)</a:t>
            </a:r>
            <a:endParaRPr lang="en-US" sz="1400" b="1" dirty="0">
              <a:solidFill>
                <a:schemeClr val="tx1"/>
              </a:solidFill>
              <a:latin typeface="Roboto"/>
              <a:ea typeface="Roboto"/>
              <a:cs typeface="Roboto"/>
              <a:sym typeface="Roboto"/>
            </a:endParaRP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2065234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Credit Risk </a:t>
            </a:r>
            <a:r>
              <a:rPr lang="en-US" dirty="0"/>
              <a:t>– Basel III</a:t>
            </a:r>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0" tIns="0" rIns="457200" rtlCol="0" anchor="ctr"/>
          <a:lstStyle/>
          <a:p>
            <a:pPr marL="749300" lvl="0" indent="-314325" algn="l" rtl="0">
              <a:lnSpc>
                <a:spcPct val="200000"/>
              </a:lnSpc>
              <a:spcBef>
                <a:spcPts val="1200"/>
              </a:spcBef>
              <a:spcAft>
                <a:spcPts val="0"/>
              </a:spcAft>
              <a:buClr>
                <a:srgbClr val="57595D"/>
              </a:buClr>
              <a:buSzPts val="1350"/>
              <a:buFont typeface="Roboto"/>
              <a:buChar char="●"/>
            </a:pPr>
            <a:r>
              <a:rPr lang="en-US" sz="1400" dirty="0">
                <a:solidFill>
                  <a:srgbClr val="57595D"/>
                </a:solidFill>
                <a:latin typeface="Roboto"/>
                <a:ea typeface="Roboto"/>
                <a:cs typeface="Roboto"/>
                <a:sym typeface="Roboto"/>
              </a:rPr>
              <a:t>The </a:t>
            </a:r>
            <a:r>
              <a:rPr lang="en-US" sz="1400" b="1" dirty="0">
                <a:solidFill>
                  <a:srgbClr val="000000"/>
                </a:solidFill>
                <a:latin typeface="Roboto"/>
                <a:ea typeface="Roboto"/>
                <a:cs typeface="Roboto"/>
                <a:sym typeface="Roboto"/>
              </a:rPr>
              <a:t>Liquidity Coverage Ratio</a:t>
            </a:r>
            <a:r>
              <a:rPr lang="en-US" sz="1400" dirty="0">
                <a:solidFill>
                  <a:srgbClr val="57595D"/>
                </a:solidFill>
                <a:latin typeface="Roboto"/>
                <a:ea typeface="Roboto"/>
                <a:cs typeface="Roboto"/>
                <a:sym typeface="Roboto"/>
              </a:rPr>
              <a:t> requires banks to hold sufficient highly liquid assets that can withstand a 30-day stressed funding scenario as specified by the supervisors.</a:t>
            </a:r>
          </a:p>
          <a:p>
            <a:pPr marL="457200" lvl="0" indent="0" algn="l" rtl="0">
              <a:lnSpc>
                <a:spcPct val="200000"/>
              </a:lnSpc>
              <a:spcBef>
                <a:spcPts val="1200"/>
              </a:spcBef>
              <a:spcAft>
                <a:spcPts val="0"/>
              </a:spcAft>
              <a:buNone/>
            </a:pPr>
            <a:r>
              <a:rPr lang="en-US" sz="1400" dirty="0">
                <a:solidFill>
                  <a:srgbClr val="57595D"/>
                </a:solidFill>
                <a:latin typeface="Roboto"/>
                <a:ea typeface="Roboto"/>
                <a:cs typeface="Roboto"/>
                <a:sym typeface="Roboto"/>
              </a:rPr>
              <a:t> </a:t>
            </a:r>
          </a:p>
          <a:p>
            <a:pPr marL="749300" lvl="0" indent="-314325" algn="l" rtl="0">
              <a:lnSpc>
                <a:spcPct val="200000"/>
              </a:lnSpc>
              <a:spcBef>
                <a:spcPts val="1200"/>
              </a:spcBef>
              <a:spcAft>
                <a:spcPts val="0"/>
              </a:spcAft>
              <a:buClr>
                <a:srgbClr val="57595D"/>
              </a:buClr>
              <a:buSzPts val="1350"/>
              <a:buFont typeface="Lato"/>
              <a:buChar char="●"/>
            </a:pPr>
            <a:r>
              <a:rPr lang="en-US" sz="1400" b="1" dirty="0">
                <a:solidFill>
                  <a:srgbClr val="000000"/>
                </a:solidFill>
                <a:latin typeface="Roboto"/>
                <a:ea typeface="Roboto"/>
                <a:cs typeface="Roboto"/>
                <a:sym typeface="Roboto"/>
              </a:rPr>
              <a:t>Net Stable Funding Ratio (NSFR)</a:t>
            </a:r>
            <a:r>
              <a:rPr lang="en-US" sz="1400" dirty="0">
                <a:solidFill>
                  <a:srgbClr val="57595D"/>
                </a:solidFill>
                <a:latin typeface="Roboto"/>
                <a:ea typeface="Roboto"/>
                <a:cs typeface="Roboto"/>
                <a:sym typeface="Roboto"/>
              </a:rPr>
              <a:t> requires banks to maintain stable funding above the required amount of stable funding for a period of one year of extended stress. </a:t>
            </a:r>
          </a:p>
          <a:p>
            <a:pPr marL="0" lvl="0" indent="0" algn="l" rtl="0">
              <a:lnSpc>
                <a:spcPct val="200000"/>
              </a:lnSpc>
              <a:spcBef>
                <a:spcPts val="1200"/>
              </a:spcBef>
              <a:spcAft>
                <a:spcPts val="0"/>
              </a:spcAft>
              <a:buNone/>
            </a:pPr>
            <a:endParaRPr lang="en-US" sz="1200" dirty="0">
              <a:solidFill>
                <a:srgbClr val="444444"/>
              </a:solidFill>
              <a:latin typeface="Roboto"/>
              <a:ea typeface="Roboto"/>
              <a:cs typeface="Roboto"/>
              <a:sym typeface="Roboto"/>
            </a:endParaRPr>
          </a:p>
          <a:p>
            <a:pPr marL="0" lvl="0" indent="0" algn="l" rtl="0">
              <a:lnSpc>
                <a:spcPct val="200000"/>
              </a:lnSpc>
              <a:spcBef>
                <a:spcPts val="1600"/>
              </a:spcBef>
              <a:spcAft>
                <a:spcPts val="1600"/>
              </a:spcAft>
              <a:buNone/>
            </a:pPr>
            <a:endParaRPr lang="en-US" sz="1200" dirty="0">
              <a:solidFill>
                <a:schemeClr val="tx1"/>
              </a:solidFill>
            </a:endParaRP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pic>
        <p:nvPicPr>
          <p:cNvPr id="8" name="Google Shape;148;p22">
            <a:extLst>
              <a:ext uri="{FF2B5EF4-FFF2-40B4-BE49-F238E27FC236}">
                <a16:creationId xmlns:a16="http://schemas.microsoft.com/office/drawing/2014/main" id="{A5D79368-DF74-4DA7-9B1C-459B9FEE3853}"/>
              </a:ext>
            </a:extLst>
          </p:cNvPr>
          <p:cNvPicPr preferRelativeResize="0"/>
          <p:nvPr/>
        </p:nvPicPr>
        <p:blipFill>
          <a:blip r:embed="rId3">
            <a:alphaModFix/>
          </a:blip>
          <a:stretch>
            <a:fillRect/>
          </a:stretch>
        </p:blipFill>
        <p:spPr>
          <a:xfrm>
            <a:off x="2175175" y="3078645"/>
            <a:ext cx="5267800" cy="612375"/>
          </a:xfrm>
          <a:prstGeom prst="rect">
            <a:avLst/>
          </a:prstGeom>
          <a:noFill/>
          <a:ln>
            <a:noFill/>
          </a:ln>
        </p:spPr>
      </p:pic>
      <p:pic>
        <p:nvPicPr>
          <p:cNvPr id="9" name="Google Shape;149;p22">
            <a:extLst>
              <a:ext uri="{FF2B5EF4-FFF2-40B4-BE49-F238E27FC236}">
                <a16:creationId xmlns:a16="http://schemas.microsoft.com/office/drawing/2014/main" id="{B00D4463-192D-4C63-8D99-529EC8D0D662}"/>
              </a:ext>
            </a:extLst>
          </p:cNvPr>
          <p:cNvPicPr preferRelativeResize="0"/>
          <p:nvPr/>
        </p:nvPicPr>
        <p:blipFill>
          <a:blip r:embed="rId4">
            <a:alphaModFix/>
          </a:blip>
          <a:stretch>
            <a:fillRect/>
          </a:stretch>
        </p:blipFill>
        <p:spPr>
          <a:xfrm>
            <a:off x="2373175" y="4876305"/>
            <a:ext cx="3322414" cy="535200"/>
          </a:xfrm>
          <a:prstGeom prst="rect">
            <a:avLst/>
          </a:prstGeom>
          <a:noFill/>
          <a:ln>
            <a:noFill/>
          </a:ln>
        </p:spPr>
      </p:pic>
    </p:spTree>
    <p:extLst>
      <p:ext uri="{BB962C8B-B14F-4D97-AF65-F5344CB8AC3E}">
        <p14:creationId xmlns:p14="http://schemas.microsoft.com/office/powerpoint/2010/main" val="3128315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rgbClr val="011EFE"/>
                </a:solidFill>
              </a:rPr>
              <a:t>Stress</a:t>
            </a:r>
            <a:r>
              <a:rPr lang="en" dirty="0"/>
              <a:t> Test</a:t>
            </a:r>
            <a:endParaRPr lang="en-US" dirty="0"/>
          </a:p>
        </p:txBody>
      </p:sp>
      <p:pic>
        <p:nvPicPr>
          <p:cNvPr id="25" name="Picture 24" descr="Icon&#10;&#10;Description automatically generated">
            <a:extLst>
              <a:ext uri="{FF2B5EF4-FFF2-40B4-BE49-F238E27FC236}">
                <a16:creationId xmlns:a16="http://schemas.microsoft.com/office/drawing/2014/main" id="{1C25195F-4466-4D59-ABDE-FB6EC6E90DB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122845" y="164431"/>
            <a:ext cx="294116" cy="292769"/>
          </a:xfrm>
          <a:prstGeom prst="rect">
            <a:avLst/>
          </a:prstGeom>
        </p:spPr>
      </p:pic>
      <p:sp>
        <p:nvSpPr>
          <p:cNvPr id="26" name="TextBox 25">
            <a:extLst>
              <a:ext uri="{FF2B5EF4-FFF2-40B4-BE49-F238E27FC236}">
                <a16:creationId xmlns:a16="http://schemas.microsoft.com/office/drawing/2014/main" id="{5105AB06-95E3-446B-BC5C-77FC8E9219EF}"/>
              </a:ext>
            </a:extLst>
          </p:cNvPr>
          <p:cNvSpPr txBox="1"/>
          <p:nvPr/>
        </p:nvSpPr>
        <p:spPr>
          <a:xfrm>
            <a:off x="11356981" y="154254"/>
            <a:ext cx="677814" cy="307777"/>
          </a:xfrm>
          <a:prstGeom prst="rect">
            <a:avLst/>
          </a:prstGeom>
          <a:noFill/>
        </p:spPr>
        <p:txBody>
          <a:bodyPr wrap="none" rtlCol="0">
            <a:spAutoFit/>
          </a:bodyPr>
          <a:lstStyle/>
          <a:p>
            <a:pPr algn="l"/>
            <a:r>
              <a:rPr lang="en-US" sz="1400" b="1" i="0" dirty="0">
                <a:solidFill>
                  <a:schemeClr val="tx1">
                    <a:lumMod val="50000"/>
                    <a:lumOff val="50000"/>
                  </a:schemeClr>
                </a:solidFill>
                <a:latin typeface="Montserrat SemiBold" charset="0"/>
                <a:ea typeface="Montserrat SemiBold" charset="0"/>
                <a:cs typeface="Montserrat SemiBold" charset="0"/>
              </a:rPr>
              <a:t>EAERA</a:t>
            </a:r>
          </a:p>
        </p:txBody>
      </p:sp>
      <p:sp>
        <p:nvSpPr>
          <p:cNvPr id="28" name="Rectangle 27">
            <a:extLst>
              <a:ext uri="{FF2B5EF4-FFF2-40B4-BE49-F238E27FC236}">
                <a16:creationId xmlns:a16="http://schemas.microsoft.com/office/drawing/2014/main" id="{B9E50407-AFFB-4279-910C-FA17A9506322}"/>
              </a:ext>
            </a:extLst>
          </p:cNvPr>
          <p:cNvSpPr/>
          <p:nvPr/>
        </p:nvSpPr>
        <p:spPr>
          <a:xfrm>
            <a:off x="1019779" y="1790700"/>
            <a:ext cx="10161742" cy="4254499"/>
          </a:xfrm>
          <a:prstGeom prst="rect">
            <a:avLst/>
          </a:prstGeom>
          <a:solidFill>
            <a:schemeClr val="bg2"/>
          </a:solidFill>
          <a:ln>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0" rIns="457200" rtlCol="0" anchor="ctr"/>
          <a:lstStyle/>
          <a:p>
            <a:pPr marL="0" lvl="0" indent="0" algn="l" rtl="0">
              <a:lnSpc>
                <a:spcPct val="150000"/>
              </a:lnSpc>
              <a:spcBef>
                <a:spcPts val="0"/>
              </a:spcBef>
              <a:spcAft>
                <a:spcPts val="0"/>
              </a:spcAft>
              <a:buNone/>
            </a:pPr>
            <a:r>
              <a:rPr lang="en-US" sz="1400" dirty="0">
                <a:solidFill>
                  <a:srgbClr val="444444"/>
                </a:solidFill>
                <a:latin typeface="Roboto"/>
                <a:ea typeface="Roboto"/>
                <a:cs typeface="Roboto"/>
                <a:sym typeface="Roboto"/>
              </a:rPr>
              <a:t>The Stress Test report shows the change in the Profit and Loss (PNL) of all positions if the underlying price of each position declines or increases by a certain percentage (e.g. 3%, 5%, 10%, 20% and 30%) </a:t>
            </a:r>
          </a:p>
          <a:p>
            <a:pPr marL="0" lvl="0" indent="0" algn="l" rtl="0">
              <a:lnSpc>
                <a:spcPct val="150000"/>
              </a:lnSpc>
              <a:spcBef>
                <a:spcPts val="1600"/>
              </a:spcBef>
              <a:spcAft>
                <a:spcPts val="0"/>
              </a:spcAft>
              <a:buNone/>
            </a:pPr>
            <a:r>
              <a:rPr lang="en-US" sz="1400" dirty="0">
                <a:solidFill>
                  <a:srgbClr val="444444"/>
                </a:solidFill>
                <a:latin typeface="Roboto"/>
                <a:ea typeface="Roboto"/>
                <a:cs typeface="Roboto"/>
                <a:sym typeface="Roboto"/>
              </a:rPr>
              <a:t>The results are based on theoretical pricing models and do not take into account coincidental changes in volatility or other variables that affect derivative prices.</a:t>
            </a:r>
          </a:p>
          <a:p>
            <a:pPr marL="0" lvl="0" indent="0" algn="l" rtl="0">
              <a:lnSpc>
                <a:spcPct val="150000"/>
              </a:lnSpc>
              <a:spcBef>
                <a:spcPts val="1600"/>
              </a:spcBef>
              <a:spcAft>
                <a:spcPts val="0"/>
              </a:spcAft>
              <a:buNone/>
            </a:pPr>
            <a:r>
              <a:rPr lang="en-US" sz="1400" dirty="0">
                <a:solidFill>
                  <a:srgbClr val="444444"/>
                </a:solidFill>
                <a:latin typeface="Roboto"/>
                <a:ea typeface="Roboto"/>
                <a:cs typeface="Roboto"/>
                <a:sym typeface="Roboto"/>
              </a:rPr>
              <a:t>The report shows:</a:t>
            </a:r>
          </a:p>
          <a:p>
            <a:pPr marL="749300" lvl="0" indent="-314325" algn="l" rtl="0">
              <a:lnSpc>
                <a:spcPct val="150000"/>
              </a:lnSpc>
              <a:spcBef>
                <a:spcPts val="1200"/>
              </a:spcBef>
              <a:spcAft>
                <a:spcPts val="0"/>
              </a:spcAft>
              <a:buClr>
                <a:srgbClr val="444444"/>
              </a:buClr>
              <a:buSzPts val="1350"/>
              <a:buFont typeface="Roboto"/>
              <a:buChar char="●"/>
            </a:pPr>
            <a:r>
              <a:rPr lang="en-US" sz="1400" dirty="0">
                <a:solidFill>
                  <a:srgbClr val="444444"/>
                </a:solidFill>
                <a:latin typeface="Roboto"/>
                <a:ea typeface="Roboto"/>
                <a:cs typeface="Roboto"/>
                <a:sym typeface="Roboto"/>
              </a:rPr>
              <a:t>The Net Liquidation Value (NLV) of the account on the close</a:t>
            </a:r>
          </a:p>
          <a:p>
            <a:pPr marL="749300" lvl="0" indent="-314325" algn="l" rtl="0">
              <a:lnSpc>
                <a:spcPct val="150000"/>
              </a:lnSpc>
              <a:spcBef>
                <a:spcPts val="0"/>
              </a:spcBef>
              <a:spcAft>
                <a:spcPts val="0"/>
              </a:spcAft>
              <a:buClr>
                <a:srgbClr val="444444"/>
              </a:buClr>
              <a:buSzPts val="1350"/>
              <a:buFont typeface="Roboto"/>
              <a:buChar char="●"/>
            </a:pPr>
            <a:r>
              <a:rPr lang="en-US" sz="1400" dirty="0">
                <a:solidFill>
                  <a:srgbClr val="444444"/>
                </a:solidFill>
                <a:latin typeface="Roboto"/>
                <a:ea typeface="Roboto"/>
                <a:cs typeface="Roboto"/>
                <a:sym typeface="Roboto"/>
              </a:rPr>
              <a:t>The cash balance of the account, </a:t>
            </a:r>
          </a:p>
          <a:p>
            <a:pPr marL="749300" lvl="0" indent="-314325" algn="l" rtl="0">
              <a:lnSpc>
                <a:spcPct val="150000"/>
              </a:lnSpc>
              <a:spcBef>
                <a:spcPts val="0"/>
              </a:spcBef>
              <a:spcAft>
                <a:spcPts val="0"/>
              </a:spcAft>
              <a:buClr>
                <a:srgbClr val="444444"/>
              </a:buClr>
              <a:buSzPts val="1350"/>
              <a:buFont typeface="Roboto"/>
              <a:buChar char="●"/>
            </a:pPr>
            <a:r>
              <a:rPr lang="en-US" sz="1400" dirty="0">
                <a:solidFill>
                  <a:srgbClr val="444444"/>
                </a:solidFill>
                <a:latin typeface="Roboto"/>
                <a:ea typeface="Roboto"/>
                <a:cs typeface="Roboto"/>
                <a:sym typeface="Roboto"/>
              </a:rPr>
              <a:t>Equity of all stock and derivatives, equity index derivatives and mutual funds, with P&amp;L (displayed as “PNL” in the report)</a:t>
            </a:r>
          </a:p>
        </p:txBody>
      </p:sp>
      <p:sp>
        <p:nvSpPr>
          <p:cNvPr id="29" name="Rectangle 28">
            <a:extLst>
              <a:ext uri="{FF2B5EF4-FFF2-40B4-BE49-F238E27FC236}">
                <a16:creationId xmlns:a16="http://schemas.microsoft.com/office/drawing/2014/main" id="{3D592BDB-978F-4E8E-BF76-8C7AA749CD7D}"/>
              </a:ext>
            </a:extLst>
          </p:cNvPr>
          <p:cNvSpPr/>
          <p:nvPr/>
        </p:nvSpPr>
        <p:spPr>
          <a:xfrm>
            <a:off x="1019781" y="1795042"/>
            <a:ext cx="68400" cy="4248893"/>
          </a:xfrm>
          <a:prstGeom prst="rect">
            <a:avLst/>
          </a:prstGeom>
          <a:solidFill>
            <a:srgbClr val="011E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4133364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Voodoo Powerpoint Template">
  <a:themeElements>
    <a:clrScheme name="Custom 155">
      <a:dk1>
        <a:srgbClr val="121217"/>
      </a:dk1>
      <a:lt1>
        <a:srgbClr val="F0F0F0"/>
      </a:lt1>
      <a:dk2>
        <a:srgbClr val="011EFE"/>
      </a:dk2>
      <a:lt2>
        <a:srgbClr val="FEFFFF"/>
      </a:lt2>
      <a:accent1>
        <a:srgbClr val="011EFE"/>
      </a:accent1>
      <a:accent2>
        <a:srgbClr val="011ACF"/>
      </a:accent2>
      <a:accent3>
        <a:srgbClr val="1590FF"/>
      </a:accent3>
      <a:accent4>
        <a:srgbClr val="70BCF0"/>
      </a:accent4>
      <a:accent5>
        <a:srgbClr val="94CEF6"/>
      </a:accent5>
      <a:accent6>
        <a:srgbClr val="B6D9F8"/>
      </a:accent6>
      <a:hlink>
        <a:srgbClr val="787878"/>
      </a:hlink>
      <a:folHlink>
        <a:srgbClr val="787878"/>
      </a:folHlink>
    </a:clrScheme>
    <a:fontScheme name="Custom 4">
      <a:majorFont>
        <a:latin typeface="Montserrat 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2 Powerpoint Template">
  <a:themeElements>
    <a:clrScheme name="moja tema">
      <a:dk1>
        <a:srgbClr val="121217"/>
      </a:dk1>
      <a:lt1>
        <a:srgbClr val="F0F0F0"/>
      </a:lt1>
      <a:dk2>
        <a:srgbClr val="121217"/>
      </a:dk2>
      <a:lt2>
        <a:srgbClr val="FEFFFF"/>
      </a:lt2>
      <a:accent1>
        <a:srgbClr val="210E38"/>
      </a:accent1>
      <a:accent2>
        <a:srgbClr val="6E4A14"/>
      </a:accent2>
      <a:accent3>
        <a:srgbClr val="DB9B3B"/>
      </a:accent3>
      <a:accent4>
        <a:srgbClr val="DB9B3B"/>
      </a:accent4>
      <a:accent5>
        <a:srgbClr val="DB9B3B"/>
      </a:accent5>
      <a:accent6>
        <a:srgbClr val="B4B4B4"/>
      </a:accent6>
      <a:hlink>
        <a:srgbClr val="E5B671"/>
      </a:hlink>
      <a:folHlink>
        <a:srgbClr val="E5B671"/>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11884</TotalTime>
  <Words>872</Words>
  <Application>Microsoft Office PowerPoint</Application>
  <PresentationFormat>Widescreen</PresentationFormat>
  <Paragraphs>64</Paragraphs>
  <Slides>11</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Lato</vt:lpstr>
      <vt:lpstr>Montserrat Bold</vt:lpstr>
      <vt:lpstr>Montserrat SemiBold</vt:lpstr>
      <vt:lpstr>Montserrat-Bold</vt:lpstr>
      <vt:lpstr>Open Sans</vt:lpstr>
      <vt:lpstr>Open Sans SemiBold</vt:lpstr>
      <vt:lpstr>Roboto</vt:lpstr>
      <vt:lpstr>Voodoo Powerpoint Template</vt:lpstr>
      <vt:lpstr>Voodoo2 Powerpoint Template</vt:lpstr>
      <vt:lpstr> Risk Measures</vt:lpstr>
      <vt:lpstr>Credit Risk – Basel III</vt:lpstr>
      <vt:lpstr>Credit Risk – Basel III</vt:lpstr>
      <vt:lpstr>Credit Risk – Basel III</vt:lpstr>
      <vt:lpstr>Credit Risk – Basel III</vt:lpstr>
      <vt:lpstr>Credit Risk – Basel III</vt:lpstr>
      <vt:lpstr>Credit Risk – Basel III</vt:lpstr>
      <vt:lpstr>Credit Risk – Basel III</vt:lpstr>
      <vt:lpstr>Stress Test</vt:lpstr>
      <vt:lpstr>Net Liquidation Value (NLV)</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TemplateZuu Team</dc:creator>
  <cp:keywords/>
  <dc:description/>
  <cp:lastModifiedBy>Quan Ta</cp:lastModifiedBy>
  <cp:revision>797</cp:revision>
  <dcterms:created xsi:type="dcterms:W3CDTF">2017-07-25T02:03:18Z</dcterms:created>
  <dcterms:modified xsi:type="dcterms:W3CDTF">2020-10-27T12:56:27Z</dcterms:modified>
  <cp:category/>
</cp:coreProperties>
</file>